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6" r:id="rId4"/>
    <p:sldId id="274" r:id="rId5"/>
    <p:sldId id="259" r:id="rId6"/>
    <p:sldId id="267" r:id="rId7"/>
    <p:sldId id="260" r:id="rId8"/>
    <p:sldId id="268" r:id="rId9"/>
    <p:sldId id="261" r:id="rId10"/>
    <p:sldId id="269" r:id="rId11"/>
    <p:sldId id="262" r:id="rId12"/>
    <p:sldId id="270" r:id="rId13"/>
    <p:sldId id="263" r:id="rId14"/>
    <p:sldId id="271" r:id="rId15"/>
    <p:sldId id="264" r:id="rId16"/>
    <p:sldId id="272" r:id="rId17"/>
    <p:sldId id="265" r:id="rId18"/>
    <p:sldId id="273" r:id="rId19"/>
    <p:sldId id="739" r:id="rId2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A1880-290D-490C-9C19-5152F9C929B1}"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DCC644B-5A7F-451D-934D-92729FEEF02A}">
      <dgm:prSet/>
      <dgm:spPr/>
      <dgm:t>
        <a:bodyPr/>
        <a:lstStyle/>
        <a:p>
          <a:r>
            <a:rPr lang="en-US" dirty="0"/>
            <a:t>How does the community value our paved street network?</a:t>
          </a:r>
        </a:p>
      </dgm:t>
    </dgm:pt>
    <dgm:pt modelId="{C4595B8B-05EB-4FFE-ADA4-6C794A2D926C}" type="parTrans" cxnId="{6048FE65-2605-4B4E-AA09-D942D06FB543}">
      <dgm:prSet/>
      <dgm:spPr/>
      <dgm:t>
        <a:bodyPr/>
        <a:lstStyle/>
        <a:p>
          <a:endParaRPr lang="en-US"/>
        </a:p>
      </dgm:t>
    </dgm:pt>
    <dgm:pt modelId="{27FAED9E-CE84-469D-8654-E6FF4EFAFB2A}" type="sibTrans" cxnId="{6048FE65-2605-4B4E-AA09-D942D06FB543}">
      <dgm:prSet/>
      <dgm:spPr/>
      <dgm:t>
        <a:bodyPr/>
        <a:lstStyle/>
        <a:p>
          <a:endParaRPr lang="en-US"/>
        </a:p>
      </dgm:t>
    </dgm:pt>
    <dgm:pt modelId="{CE2B7B3B-A56C-4776-88D6-92C4706DA4B6}">
      <dgm:prSet/>
      <dgm:spPr/>
      <dgm:t>
        <a:bodyPr/>
        <a:lstStyle/>
        <a:p>
          <a:r>
            <a:rPr lang="en-US"/>
            <a:t>What pavement condition is </a:t>
          </a:r>
          <a:r>
            <a:rPr lang="en-US" i="1"/>
            <a:t>good</a:t>
          </a:r>
          <a:r>
            <a:rPr lang="en-US"/>
            <a:t> </a:t>
          </a:r>
          <a:r>
            <a:rPr lang="en-US" i="1"/>
            <a:t>enough</a:t>
          </a:r>
          <a:r>
            <a:rPr lang="en-US"/>
            <a:t> and what repair methods should be used?</a:t>
          </a:r>
        </a:p>
      </dgm:t>
    </dgm:pt>
    <dgm:pt modelId="{339BEDE3-65C0-4617-A656-1AF57054D2A7}" type="parTrans" cxnId="{543ED8C9-9C4E-4546-96F9-7B0A0B9950E3}">
      <dgm:prSet/>
      <dgm:spPr/>
      <dgm:t>
        <a:bodyPr/>
        <a:lstStyle/>
        <a:p>
          <a:endParaRPr lang="en-US"/>
        </a:p>
      </dgm:t>
    </dgm:pt>
    <dgm:pt modelId="{F8C90B85-4735-4C8E-A528-F96180E751F9}" type="sibTrans" cxnId="{543ED8C9-9C4E-4546-96F9-7B0A0B9950E3}">
      <dgm:prSet/>
      <dgm:spPr/>
      <dgm:t>
        <a:bodyPr/>
        <a:lstStyle/>
        <a:p>
          <a:endParaRPr lang="en-US"/>
        </a:p>
      </dgm:t>
    </dgm:pt>
    <dgm:pt modelId="{C95AA995-95BB-4E8F-A240-DBFCD92FB21A}">
      <dgm:prSet/>
      <dgm:spPr/>
      <dgm:t>
        <a:bodyPr/>
        <a:lstStyle/>
        <a:p>
          <a:r>
            <a:rPr lang="en-US"/>
            <a:t>How can we pay for it?</a:t>
          </a:r>
        </a:p>
      </dgm:t>
    </dgm:pt>
    <dgm:pt modelId="{F11D667C-7837-4419-B57C-6257D2C7D096}" type="parTrans" cxnId="{30228E8B-EE0F-48B0-9DB8-191C8F223C1B}">
      <dgm:prSet/>
      <dgm:spPr/>
      <dgm:t>
        <a:bodyPr/>
        <a:lstStyle/>
        <a:p>
          <a:endParaRPr lang="en-US"/>
        </a:p>
      </dgm:t>
    </dgm:pt>
    <dgm:pt modelId="{076587CE-7A61-4E2E-B534-F518F0BA19A8}" type="sibTrans" cxnId="{30228E8B-EE0F-48B0-9DB8-191C8F223C1B}">
      <dgm:prSet/>
      <dgm:spPr/>
      <dgm:t>
        <a:bodyPr/>
        <a:lstStyle/>
        <a:p>
          <a:endParaRPr lang="en-US"/>
        </a:p>
      </dgm:t>
    </dgm:pt>
    <dgm:pt modelId="{B6F5FA63-FD73-45D2-9B85-6ED79C88CCFE}" type="pres">
      <dgm:prSet presAssocID="{E9EA1880-290D-490C-9C19-5152F9C929B1}" presName="root" presStyleCnt="0">
        <dgm:presLayoutVars>
          <dgm:dir/>
          <dgm:resizeHandles val="exact"/>
        </dgm:presLayoutVars>
      </dgm:prSet>
      <dgm:spPr/>
    </dgm:pt>
    <dgm:pt modelId="{865B3C51-7B2B-4920-9B04-0551FD5955EA}" type="pres">
      <dgm:prSet presAssocID="{0DCC644B-5A7F-451D-934D-92729FEEF02A}" presName="compNode" presStyleCnt="0"/>
      <dgm:spPr/>
    </dgm:pt>
    <dgm:pt modelId="{F78A4567-2068-4F7A-9A2A-70FE3481D174}" type="pres">
      <dgm:prSet presAssocID="{0DCC644B-5A7F-451D-934D-92729FEEF0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97318554-ADCB-4B77-945D-66CEED1B07F9}" type="pres">
      <dgm:prSet presAssocID="{0DCC644B-5A7F-451D-934D-92729FEEF02A}" presName="spaceRect" presStyleCnt="0"/>
      <dgm:spPr/>
    </dgm:pt>
    <dgm:pt modelId="{EDCF3BCC-F2A3-4C2C-B8E0-B7FB8B0FB636}" type="pres">
      <dgm:prSet presAssocID="{0DCC644B-5A7F-451D-934D-92729FEEF02A}" presName="textRect" presStyleLbl="revTx" presStyleIdx="0" presStyleCnt="3">
        <dgm:presLayoutVars>
          <dgm:chMax val="1"/>
          <dgm:chPref val="1"/>
        </dgm:presLayoutVars>
      </dgm:prSet>
      <dgm:spPr/>
    </dgm:pt>
    <dgm:pt modelId="{9252B9CB-CE7B-4859-A29A-B290FBCC7F05}" type="pres">
      <dgm:prSet presAssocID="{27FAED9E-CE84-469D-8654-E6FF4EFAFB2A}" presName="sibTrans" presStyleCnt="0"/>
      <dgm:spPr/>
    </dgm:pt>
    <dgm:pt modelId="{BE2B7919-D4E7-41BF-8FA9-DC927210333D}" type="pres">
      <dgm:prSet presAssocID="{CE2B7B3B-A56C-4776-88D6-92C4706DA4B6}" presName="compNode" presStyleCnt="0"/>
      <dgm:spPr/>
    </dgm:pt>
    <dgm:pt modelId="{747EDF96-B083-4992-9ECC-E677501A5B96}" type="pres">
      <dgm:prSet presAssocID="{CE2B7B3B-A56C-4776-88D6-92C4706DA4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ffic cone"/>
        </a:ext>
      </dgm:extLst>
    </dgm:pt>
    <dgm:pt modelId="{3024163C-D807-4A48-A8DF-662F72F1E98D}" type="pres">
      <dgm:prSet presAssocID="{CE2B7B3B-A56C-4776-88D6-92C4706DA4B6}" presName="spaceRect" presStyleCnt="0"/>
      <dgm:spPr/>
    </dgm:pt>
    <dgm:pt modelId="{8729AE69-0C85-4C40-9B52-C8038BCAAC08}" type="pres">
      <dgm:prSet presAssocID="{CE2B7B3B-A56C-4776-88D6-92C4706DA4B6}" presName="textRect" presStyleLbl="revTx" presStyleIdx="1" presStyleCnt="3">
        <dgm:presLayoutVars>
          <dgm:chMax val="1"/>
          <dgm:chPref val="1"/>
        </dgm:presLayoutVars>
      </dgm:prSet>
      <dgm:spPr/>
    </dgm:pt>
    <dgm:pt modelId="{DFFE0AEC-D2B2-40BA-8090-D56AE1A9FAEC}" type="pres">
      <dgm:prSet presAssocID="{F8C90B85-4735-4C8E-A528-F96180E751F9}" presName="sibTrans" presStyleCnt="0"/>
      <dgm:spPr/>
    </dgm:pt>
    <dgm:pt modelId="{8E90B4D7-0B60-4BC7-9530-3737271F9D65}" type="pres">
      <dgm:prSet presAssocID="{C95AA995-95BB-4E8F-A240-DBFCD92FB21A}" presName="compNode" presStyleCnt="0"/>
      <dgm:spPr/>
    </dgm:pt>
    <dgm:pt modelId="{2E0AC284-16D6-4EDF-8F7C-AB61FC0CF669}" type="pres">
      <dgm:prSet presAssocID="{C95AA995-95BB-4E8F-A240-DBFCD92FB2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508C105-B685-4D4B-85AB-E72E121CE96C}" type="pres">
      <dgm:prSet presAssocID="{C95AA995-95BB-4E8F-A240-DBFCD92FB21A}" presName="spaceRect" presStyleCnt="0"/>
      <dgm:spPr/>
    </dgm:pt>
    <dgm:pt modelId="{74F7651E-3D31-45D0-83F7-16C51F56CC74}" type="pres">
      <dgm:prSet presAssocID="{C95AA995-95BB-4E8F-A240-DBFCD92FB21A}" presName="textRect" presStyleLbl="revTx" presStyleIdx="2" presStyleCnt="3">
        <dgm:presLayoutVars>
          <dgm:chMax val="1"/>
          <dgm:chPref val="1"/>
        </dgm:presLayoutVars>
      </dgm:prSet>
      <dgm:spPr/>
    </dgm:pt>
  </dgm:ptLst>
  <dgm:cxnLst>
    <dgm:cxn modelId="{C0B39A35-C8AD-4B42-937B-1D916837207A}" type="presOf" srcId="{CE2B7B3B-A56C-4776-88D6-92C4706DA4B6}" destId="{8729AE69-0C85-4C40-9B52-C8038BCAAC08}" srcOrd="0" destOrd="0" presId="urn:microsoft.com/office/officeart/2018/2/layout/IconLabelList"/>
    <dgm:cxn modelId="{6B246D36-FB93-4A6B-B0D8-81BA50FF2D20}" type="presOf" srcId="{E9EA1880-290D-490C-9C19-5152F9C929B1}" destId="{B6F5FA63-FD73-45D2-9B85-6ED79C88CCFE}" srcOrd="0" destOrd="0" presId="urn:microsoft.com/office/officeart/2018/2/layout/IconLabelList"/>
    <dgm:cxn modelId="{4917633E-9CDB-4292-8AE2-770EEC5F70CD}" type="presOf" srcId="{C95AA995-95BB-4E8F-A240-DBFCD92FB21A}" destId="{74F7651E-3D31-45D0-83F7-16C51F56CC74}" srcOrd="0" destOrd="0" presId="urn:microsoft.com/office/officeart/2018/2/layout/IconLabelList"/>
    <dgm:cxn modelId="{6048FE65-2605-4B4E-AA09-D942D06FB543}" srcId="{E9EA1880-290D-490C-9C19-5152F9C929B1}" destId="{0DCC644B-5A7F-451D-934D-92729FEEF02A}" srcOrd="0" destOrd="0" parTransId="{C4595B8B-05EB-4FFE-ADA4-6C794A2D926C}" sibTransId="{27FAED9E-CE84-469D-8654-E6FF4EFAFB2A}"/>
    <dgm:cxn modelId="{30228E8B-EE0F-48B0-9DB8-191C8F223C1B}" srcId="{E9EA1880-290D-490C-9C19-5152F9C929B1}" destId="{C95AA995-95BB-4E8F-A240-DBFCD92FB21A}" srcOrd="2" destOrd="0" parTransId="{F11D667C-7837-4419-B57C-6257D2C7D096}" sibTransId="{076587CE-7A61-4E2E-B534-F518F0BA19A8}"/>
    <dgm:cxn modelId="{9BAF18A7-2661-4D33-9C5F-B7D7102CE600}" type="presOf" srcId="{0DCC644B-5A7F-451D-934D-92729FEEF02A}" destId="{EDCF3BCC-F2A3-4C2C-B8E0-B7FB8B0FB636}" srcOrd="0" destOrd="0" presId="urn:microsoft.com/office/officeart/2018/2/layout/IconLabelList"/>
    <dgm:cxn modelId="{543ED8C9-9C4E-4546-96F9-7B0A0B9950E3}" srcId="{E9EA1880-290D-490C-9C19-5152F9C929B1}" destId="{CE2B7B3B-A56C-4776-88D6-92C4706DA4B6}" srcOrd="1" destOrd="0" parTransId="{339BEDE3-65C0-4617-A656-1AF57054D2A7}" sibTransId="{F8C90B85-4735-4C8E-A528-F96180E751F9}"/>
    <dgm:cxn modelId="{35F1F0A0-A8F4-4C51-8637-AE67B4766736}" type="presParOf" srcId="{B6F5FA63-FD73-45D2-9B85-6ED79C88CCFE}" destId="{865B3C51-7B2B-4920-9B04-0551FD5955EA}" srcOrd="0" destOrd="0" presId="urn:microsoft.com/office/officeart/2018/2/layout/IconLabelList"/>
    <dgm:cxn modelId="{6BB27BDD-1844-4516-AC85-031C8DD23C79}" type="presParOf" srcId="{865B3C51-7B2B-4920-9B04-0551FD5955EA}" destId="{F78A4567-2068-4F7A-9A2A-70FE3481D174}" srcOrd="0" destOrd="0" presId="urn:microsoft.com/office/officeart/2018/2/layout/IconLabelList"/>
    <dgm:cxn modelId="{CFE6A0B5-12F6-4E2E-B6B3-BC6BF1A5BB66}" type="presParOf" srcId="{865B3C51-7B2B-4920-9B04-0551FD5955EA}" destId="{97318554-ADCB-4B77-945D-66CEED1B07F9}" srcOrd="1" destOrd="0" presId="urn:microsoft.com/office/officeart/2018/2/layout/IconLabelList"/>
    <dgm:cxn modelId="{7218BED5-18B4-4527-A7D3-86B3B694EC7D}" type="presParOf" srcId="{865B3C51-7B2B-4920-9B04-0551FD5955EA}" destId="{EDCF3BCC-F2A3-4C2C-B8E0-B7FB8B0FB636}" srcOrd="2" destOrd="0" presId="urn:microsoft.com/office/officeart/2018/2/layout/IconLabelList"/>
    <dgm:cxn modelId="{247E36F9-44A4-47A4-9929-7A9DAC028CA0}" type="presParOf" srcId="{B6F5FA63-FD73-45D2-9B85-6ED79C88CCFE}" destId="{9252B9CB-CE7B-4859-A29A-B290FBCC7F05}" srcOrd="1" destOrd="0" presId="urn:microsoft.com/office/officeart/2018/2/layout/IconLabelList"/>
    <dgm:cxn modelId="{5D4D8BA8-10CB-4B46-AFF8-058C8FC4C2FB}" type="presParOf" srcId="{B6F5FA63-FD73-45D2-9B85-6ED79C88CCFE}" destId="{BE2B7919-D4E7-41BF-8FA9-DC927210333D}" srcOrd="2" destOrd="0" presId="urn:microsoft.com/office/officeart/2018/2/layout/IconLabelList"/>
    <dgm:cxn modelId="{ADA70F6C-DCB8-410F-B2A3-787B5E475203}" type="presParOf" srcId="{BE2B7919-D4E7-41BF-8FA9-DC927210333D}" destId="{747EDF96-B083-4992-9ECC-E677501A5B96}" srcOrd="0" destOrd="0" presId="urn:microsoft.com/office/officeart/2018/2/layout/IconLabelList"/>
    <dgm:cxn modelId="{2D58A312-AA56-4881-809D-E20F382E7255}" type="presParOf" srcId="{BE2B7919-D4E7-41BF-8FA9-DC927210333D}" destId="{3024163C-D807-4A48-A8DF-662F72F1E98D}" srcOrd="1" destOrd="0" presId="urn:microsoft.com/office/officeart/2018/2/layout/IconLabelList"/>
    <dgm:cxn modelId="{02543D81-B7CA-4593-90A1-AD95CA4FF264}" type="presParOf" srcId="{BE2B7919-D4E7-41BF-8FA9-DC927210333D}" destId="{8729AE69-0C85-4C40-9B52-C8038BCAAC08}" srcOrd="2" destOrd="0" presId="urn:microsoft.com/office/officeart/2018/2/layout/IconLabelList"/>
    <dgm:cxn modelId="{5605F5BB-6DFC-440A-B6B4-8A621E9E93EE}" type="presParOf" srcId="{B6F5FA63-FD73-45D2-9B85-6ED79C88CCFE}" destId="{DFFE0AEC-D2B2-40BA-8090-D56AE1A9FAEC}" srcOrd="3" destOrd="0" presId="urn:microsoft.com/office/officeart/2018/2/layout/IconLabelList"/>
    <dgm:cxn modelId="{D5F6213E-7CDF-4F5E-8490-5BB997E61DA9}" type="presParOf" srcId="{B6F5FA63-FD73-45D2-9B85-6ED79C88CCFE}" destId="{8E90B4D7-0B60-4BC7-9530-3737271F9D65}" srcOrd="4" destOrd="0" presId="urn:microsoft.com/office/officeart/2018/2/layout/IconLabelList"/>
    <dgm:cxn modelId="{F73E8ACF-E30A-4AFA-9324-1386E5C934C1}" type="presParOf" srcId="{8E90B4D7-0B60-4BC7-9530-3737271F9D65}" destId="{2E0AC284-16D6-4EDF-8F7C-AB61FC0CF669}" srcOrd="0" destOrd="0" presId="urn:microsoft.com/office/officeart/2018/2/layout/IconLabelList"/>
    <dgm:cxn modelId="{C95D5330-429C-43D7-BE5D-D17B366D7687}" type="presParOf" srcId="{8E90B4D7-0B60-4BC7-9530-3737271F9D65}" destId="{0508C105-B685-4D4B-85AB-E72E121CE96C}" srcOrd="1" destOrd="0" presId="urn:microsoft.com/office/officeart/2018/2/layout/IconLabelList"/>
    <dgm:cxn modelId="{026F42F9-6175-4B20-A0C7-A4FA65B48611}" type="presParOf" srcId="{8E90B4D7-0B60-4BC7-9530-3737271F9D65}" destId="{74F7651E-3D31-45D0-83F7-16C51F56CC7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7FFC9-C271-4F6B-8C9F-C666337B51A0}" type="doc">
      <dgm:prSet loTypeId="urn:microsoft.com/office/officeart/2016/7/layout/VerticalDownArrowProcess" loCatId="process" qsTypeId="urn:microsoft.com/office/officeart/2005/8/quickstyle/simple5" qsCatId="simple" csTypeId="urn:microsoft.com/office/officeart/2005/8/colors/accent2_2" csCatId="accent2" phldr="1"/>
      <dgm:spPr/>
      <dgm:t>
        <a:bodyPr/>
        <a:lstStyle/>
        <a:p>
          <a:endParaRPr lang="en-US"/>
        </a:p>
      </dgm:t>
    </dgm:pt>
    <dgm:pt modelId="{EC38DD49-7E93-404F-81B4-98F06C59924C}">
      <dgm:prSet/>
      <dgm:spPr/>
      <dgm:t>
        <a:bodyPr/>
        <a:lstStyle/>
        <a:p>
          <a:r>
            <a:rPr lang="en-US"/>
            <a:t>Evaluate</a:t>
          </a:r>
        </a:p>
      </dgm:t>
    </dgm:pt>
    <dgm:pt modelId="{EBE8FC66-64C1-4789-8E0B-010744A304BF}" type="parTrans" cxnId="{1E835A18-8318-4A6E-A4DE-11D1C9317BF6}">
      <dgm:prSet/>
      <dgm:spPr/>
      <dgm:t>
        <a:bodyPr/>
        <a:lstStyle/>
        <a:p>
          <a:endParaRPr lang="en-US"/>
        </a:p>
      </dgm:t>
    </dgm:pt>
    <dgm:pt modelId="{8707824D-09B1-4676-B649-8B4160B4AED7}" type="sibTrans" cxnId="{1E835A18-8318-4A6E-A4DE-11D1C9317BF6}">
      <dgm:prSet/>
      <dgm:spPr/>
      <dgm:t>
        <a:bodyPr/>
        <a:lstStyle/>
        <a:p>
          <a:endParaRPr lang="en-US"/>
        </a:p>
      </dgm:t>
    </dgm:pt>
    <dgm:pt modelId="{EE00CE96-AD99-4A07-B58B-913511A77027}">
      <dgm:prSet custT="1"/>
      <dgm:spPr/>
      <dgm:t>
        <a:bodyPr/>
        <a:lstStyle/>
        <a:p>
          <a:r>
            <a:rPr lang="en-US" sz="1600" dirty="0"/>
            <a:t>Evaluate citizens’ interest and support for maintaining city streets and suggesting pavement condition goals.</a:t>
          </a:r>
        </a:p>
      </dgm:t>
    </dgm:pt>
    <dgm:pt modelId="{54C5CC44-8DDD-4FDB-9C87-6289D77264C2}" type="parTrans" cxnId="{2402CC8B-D565-451B-B154-28F63E73EE40}">
      <dgm:prSet/>
      <dgm:spPr/>
      <dgm:t>
        <a:bodyPr/>
        <a:lstStyle/>
        <a:p>
          <a:endParaRPr lang="en-US"/>
        </a:p>
      </dgm:t>
    </dgm:pt>
    <dgm:pt modelId="{17B0E269-BFDD-4C2A-A49D-9F2BD90D7B2E}" type="sibTrans" cxnId="{2402CC8B-D565-451B-B154-28F63E73EE40}">
      <dgm:prSet/>
      <dgm:spPr/>
      <dgm:t>
        <a:bodyPr/>
        <a:lstStyle/>
        <a:p>
          <a:endParaRPr lang="en-US"/>
        </a:p>
      </dgm:t>
    </dgm:pt>
    <dgm:pt modelId="{9C1314DF-8F6C-46E4-A3DF-27435CFF2721}">
      <dgm:prSet custT="1"/>
      <dgm:spPr/>
      <dgm:t>
        <a:bodyPr/>
        <a:lstStyle/>
        <a:p>
          <a:r>
            <a:rPr lang="en-US" sz="1600" i="1" dirty="0"/>
            <a:t>Seek public feedback</a:t>
          </a:r>
        </a:p>
      </dgm:t>
    </dgm:pt>
    <dgm:pt modelId="{0D89916A-DDEF-4E7C-87A6-845618A8C78D}" type="parTrans" cxnId="{48E84020-FB48-477A-B35A-377524BD01D3}">
      <dgm:prSet/>
      <dgm:spPr/>
      <dgm:t>
        <a:bodyPr/>
        <a:lstStyle/>
        <a:p>
          <a:endParaRPr lang="en-US"/>
        </a:p>
      </dgm:t>
    </dgm:pt>
    <dgm:pt modelId="{8BF74C37-2BD0-4E2C-9477-80886C212207}" type="sibTrans" cxnId="{48E84020-FB48-477A-B35A-377524BD01D3}">
      <dgm:prSet/>
      <dgm:spPr/>
      <dgm:t>
        <a:bodyPr/>
        <a:lstStyle/>
        <a:p>
          <a:endParaRPr lang="en-US"/>
        </a:p>
      </dgm:t>
    </dgm:pt>
    <dgm:pt modelId="{790717FC-A830-4671-B742-E60D5AD5BEE7}">
      <dgm:prSet/>
      <dgm:spPr/>
      <dgm:t>
        <a:bodyPr/>
        <a:lstStyle/>
        <a:p>
          <a:r>
            <a:rPr lang="en-US"/>
            <a:t>Identify</a:t>
          </a:r>
        </a:p>
      </dgm:t>
    </dgm:pt>
    <dgm:pt modelId="{D4E6B0DE-35C6-4B8C-BC79-C71F38FF41B1}" type="parTrans" cxnId="{25D9A27D-D8B5-4500-BB30-519D81C95DED}">
      <dgm:prSet/>
      <dgm:spPr/>
      <dgm:t>
        <a:bodyPr/>
        <a:lstStyle/>
        <a:p>
          <a:endParaRPr lang="en-US"/>
        </a:p>
      </dgm:t>
    </dgm:pt>
    <dgm:pt modelId="{7378427E-FEF3-4A13-BA50-94C8F8BC0D4C}" type="sibTrans" cxnId="{25D9A27D-D8B5-4500-BB30-519D81C95DED}">
      <dgm:prSet/>
      <dgm:spPr/>
      <dgm:t>
        <a:bodyPr/>
        <a:lstStyle/>
        <a:p>
          <a:endParaRPr lang="en-US"/>
        </a:p>
      </dgm:t>
    </dgm:pt>
    <dgm:pt modelId="{CADA0518-BCAA-468A-9345-2ECB420F7949}">
      <dgm:prSet custT="1"/>
      <dgm:spPr/>
      <dgm:t>
        <a:bodyPr/>
        <a:lstStyle/>
        <a:p>
          <a:r>
            <a:rPr lang="en-US" sz="1600" dirty="0"/>
            <a:t>Identify preference for maintaining city streets, types of treatments used, and long-term levels of service.</a:t>
          </a:r>
        </a:p>
      </dgm:t>
    </dgm:pt>
    <dgm:pt modelId="{95F6C25B-BEC7-4216-953F-EB6733F6E1BB}" type="parTrans" cxnId="{C8100519-6618-462A-8EFC-1595232781E3}">
      <dgm:prSet/>
      <dgm:spPr/>
      <dgm:t>
        <a:bodyPr/>
        <a:lstStyle/>
        <a:p>
          <a:endParaRPr lang="en-US"/>
        </a:p>
      </dgm:t>
    </dgm:pt>
    <dgm:pt modelId="{185205CF-78E4-486A-826A-496E53301913}" type="sibTrans" cxnId="{C8100519-6618-462A-8EFC-1595232781E3}">
      <dgm:prSet/>
      <dgm:spPr/>
      <dgm:t>
        <a:bodyPr/>
        <a:lstStyle/>
        <a:p>
          <a:endParaRPr lang="en-US"/>
        </a:p>
      </dgm:t>
    </dgm:pt>
    <dgm:pt modelId="{5F3FF3DC-CD46-4D33-99FA-D1688AFAA620}">
      <dgm:prSet custT="1"/>
      <dgm:spPr/>
      <dgm:t>
        <a:bodyPr/>
        <a:lstStyle/>
        <a:p>
          <a:r>
            <a:rPr lang="en-US" sz="1600" i="1" dirty="0"/>
            <a:t>Identify pavement condition targets</a:t>
          </a:r>
        </a:p>
      </dgm:t>
    </dgm:pt>
    <dgm:pt modelId="{C547ABB2-55BA-45C6-BEE2-0C1F326EC88D}" type="parTrans" cxnId="{2F166709-F79B-497D-BD8F-0D3D23FF837C}">
      <dgm:prSet/>
      <dgm:spPr/>
      <dgm:t>
        <a:bodyPr/>
        <a:lstStyle/>
        <a:p>
          <a:endParaRPr lang="en-US"/>
        </a:p>
      </dgm:t>
    </dgm:pt>
    <dgm:pt modelId="{E11B5E8E-D797-4690-B49B-E2B8B9962235}" type="sibTrans" cxnId="{2F166709-F79B-497D-BD8F-0D3D23FF837C}">
      <dgm:prSet/>
      <dgm:spPr/>
      <dgm:t>
        <a:bodyPr/>
        <a:lstStyle/>
        <a:p>
          <a:endParaRPr lang="en-US"/>
        </a:p>
      </dgm:t>
    </dgm:pt>
    <dgm:pt modelId="{646271AE-6B03-4770-BC57-9815B961B6F8}">
      <dgm:prSet/>
      <dgm:spPr/>
      <dgm:t>
        <a:bodyPr/>
        <a:lstStyle/>
        <a:p>
          <a:r>
            <a:rPr lang="en-US"/>
            <a:t>Investigate</a:t>
          </a:r>
        </a:p>
      </dgm:t>
    </dgm:pt>
    <dgm:pt modelId="{1E5E3F46-B00C-4505-A8FA-FC4F0FE8B283}" type="parTrans" cxnId="{F07C8620-A69E-4525-82E3-4CF9315D2AFF}">
      <dgm:prSet/>
      <dgm:spPr/>
      <dgm:t>
        <a:bodyPr/>
        <a:lstStyle/>
        <a:p>
          <a:endParaRPr lang="en-US"/>
        </a:p>
      </dgm:t>
    </dgm:pt>
    <dgm:pt modelId="{90A45ED6-814F-4041-9C3B-75AE3E62A545}" type="sibTrans" cxnId="{F07C8620-A69E-4525-82E3-4CF9315D2AFF}">
      <dgm:prSet/>
      <dgm:spPr/>
      <dgm:t>
        <a:bodyPr/>
        <a:lstStyle/>
        <a:p>
          <a:endParaRPr lang="en-US"/>
        </a:p>
      </dgm:t>
    </dgm:pt>
    <dgm:pt modelId="{E382280D-2E22-4600-A176-F2AC059F39FD}">
      <dgm:prSet custT="1"/>
      <dgm:spPr/>
      <dgm:t>
        <a:bodyPr/>
        <a:lstStyle/>
        <a:p>
          <a:r>
            <a:rPr lang="en-US" sz="1600" dirty="0"/>
            <a:t>Investigate current revenues and potential future funding sources for maintaining city streets at the recommended level of service.</a:t>
          </a:r>
        </a:p>
      </dgm:t>
    </dgm:pt>
    <dgm:pt modelId="{6DD2F768-5E33-430F-87CC-A0ECB4A6474D}" type="parTrans" cxnId="{1C990EE0-8E98-46CE-85A7-51BBDB3170DF}">
      <dgm:prSet/>
      <dgm:spPr/>
      <dgm:t>
        <a:bodyPr/>
        <a:lstStyle/>
        <a:p>
          <a:endParaRPr lang="en-US"/>
        </a:p>
      </dgm:t>
    </dgm:pt>
    <dgm:pt modelId="{F1E468C7-0D97-40E8-830E-0BABD2E708CD}" type="sibTrans" cxnId="{1C990EE0-8E98-46CE-85A7-51BBDB3170DF}">
      <dgm:prSet/>
      <dgm:spPr/>
      <dgm:t>
        <a:bodyPr/>
        <a:lstStyle/>
        <a:p>
          <a:endParaRPr lang="en-US"/>
        </a:p>
      </dgm:t>
    </dgm:pt>
    <dgm:pt modelId="{D87D3959-3D6A-4458-A1CA-5318D2F3C03D}">
      <dgm:prSet custT="1"/>
      <dgm:spPr/>
      <dgm:t>
        <a:bodyPr/>
        <a:lstStyle/>
        <a:p>
          <a:r>
            <a:rPr lang="en-US" sz="1600" i="1" dirty="0"/>
            <a:t>Investigate funding needs and sources</a:t>
          </a:r>
        </a:p>
      </dgm:t>
    </dgm:pt>
    <dgm:pt modelId="{0BAE91D4-092E-49B2-B319-397FAEE25B85}" type="parTrans" cxnId="{7916E482-1CF5-4E13-9238-EF64CAAEA27A}">
      <dgm:prSet/>
      <dgm:spPr/>
      <dgm:t>
        <a:bodyPr/>
        <a:lstStyle/>
        <a:p>
          <a:endParaRPr lang="en-US"/>
        </a:p>
      </dgm:t>
    </dgm:pt>
    <dgm:pt modelId="{52EFB62F-8A50-49F0-8F1F-83838829DA04}" type="sibTrans" cxnId="{7916E482-1CF5-4E13-9238-EF64CAAEA27A}">
      <dgm:prSet/>
      <dgm:spPr/>
      <dgm:t>
        <a:bodyPr/>
        <a:lstStyle/>
        <a:p>
          <a:endParaRPr lang="en-US"/>
        </a:p>
      </dgm:t>
    </dgm:pt>
    <dgm:pt modelId="{DB677DB6-669D-4BB5-8737-2626AE4A5756}" type="pres">
      <dgm:prSet presAssocID="{3147FFC9-C271-4F6B-8C9F-C666337B51A0}" presName="Name0" presStyleCnt="0">
        <dgm:presLayoutVars>
          <dgm:dir/>
          <dgm:animLvl val="lvl"/>
          <dgm:resizeHandles val="exact"/>
        </dgm:presLayoutVars>
      </dgm:prSet>
      <dgm:spPr/>
    </dgm:pt>
    <dgm:pt modelId="{6B538819-8B42-4D6A-A628-113FA4FBC2AC}" type="pres">
      <dgm:prSet presAssocID="{646271AE-6B03-4770-BC57-9815B961B6F8}" presName="boxAndChildren" presStyleCnt="0"/>
      <dgm:spPr/>
    </dgm:pt>
    <dgm:pt modelId="{586948FA-ECC7-4388-B585-A9DC87E47E29}" type="pres">
      <dgm:prSet presAssocID="{646271AE-6B03-4770-BC57-9815B961B6F8}" presName="parentTextBox" presStyleLbl="alignNode1" presStyleIdx="0" presStyleCnt="3"/>
      <dgm:spPr/>
    </dgm:pt>
    <dgm:pt modelId="{0894D265-9807-4E03-AC30-00199A5B1441}" type="pres">
      <dgm:prSet presAssocID="{646271AE-6B03-4770-BC57-9815B961B6F8}" presName="descendantBox" presStyleLbl="bgAccFollowNode1" presStyleIdx="0" presStyleCnt="3"/>
      <dgm:spPr/>
    </dgm:pt>
    <dgm:pt modelId="{267678F3-14BE-4162-8327-0A9434ED3B1B}" type="pres">
      <dgm:prSet presAssocID="{7378427E-FEF3-4A13-BA50-94C8F8BC0D4C}" presName="sp" presStyleCnt="0"/>
      <dgm:spPr/>
    </dgm:pt>
    <dgm:pt modelId="{4480D7AA-EAF2-482F-93B8-E97E5D9FCF5A}" type="pres">
      <dgm:prSet presAssocID="{790717FC-A830-4671-B742-E60D5AD5BEE7}" presName="arrowAndChildren" presStyleCnt="0"/>
      <dgm:spPr/>
    </dgm:pt>
    <dgm:pt modelId="{C8827CBC-4A61-4FC0-9B7B-82CB92F5646C}" type="pres">
      <dgm:prSet presAssocID="{790717FC-A830-4671-B742-E60D5AD5BEE7}" presName="parentTextArrow" presStyleLbl="node1" presStyleIdx="0" presStyleCnt="0"/>
      <dgm:spPr/>
    </dgm:pt>
    <dgm:pt modelId="{7FC8C7B8-BC95-40C8-948D-A11520CDD177}" type="pres">
      <dgm:prSet presAssocID="{790717FC-A830-4671-B742-E60D5AD5BEE7}" presName="arrow" presStyleLbl="alignNode1" presStyleIdx="1" presStyleCnt="3"/>
      <dgm:spPr/>
    </dgm:pt>
    <dgm:pt modelId="{1270C62F-E4C3-49F9-A045-B19E53489DC7}" type="pres">
      <dgm:prSet presAssocID="{790717FC-A830-4671-B742-E60D5AD5BEE7}" presName="descendantArrow" presStyleLbl="bgAccFollowNode1" presStyleIdx="1" presStyleCnt="3"/>
      <dgm:spPr/>
    </dgm:pt>
    <dgm:pt modelId="{3927ABE6-88DD-42FA-BC8C-73F743936038}" type="pres">
      <dgm:prSet presAssocID="{8707824D-09B1-4676-B649-8B4160B4AED7}" presName="sp" presStyleCnt="0"/>
      <dgm:spPr/>
    </dgm:pt>
    <dgm:pt modelId="{A6DD3A49-9ADC-4395-855C-DDBEA1855E7D}" type="pres">
      <dgm:prSet presAssocID="{EC38DD49-7E93-404F-81B4-98F06C59924C}" presName="arrowAndChildren" presStyleCnt="0"/>
      <dgm:spPr/>
    </dgm:pt>
    <dgm:pt modelId="{E033ACC3-3F6B-4506-BEA3-5E09134624C3}" type="pres">
      <dgm:prSet presAssocID="{EC38DD49-7E93-404F-81B4-98F06C59924C}" presName="parentTextArrow" presStyleLbl="node1" presStyleIdx="0" presStyleCnt="0"/>
      <dgm:spPr/>
    </dgm:pt>
    <dgm:pt modelId="{74DF9892-B18A-46F5-B6A7-5AC99221A1A7}" type="pres">
      <dgm:prSet presAssocID="{EC38DD49-7E93-404F-81B4-98F06C59924C}" presName="arrow" presStyleLbl="alignNode1" presStyleIdx="2" presStyleCnt="3"/>
      <dgm:spPr/>
    </dgm:pt>
    <dgm:pt modelId="{CC9651EF-4FF6-461D-915E-EFEF2122FE9B}" type="pres">
      <dgm:prSet presAssocID="{EC38DD49-7E93-404F-81B4-98F06C59924C}" presName="descendantArrow" presStyleLbl="bgAccFollowNode1" presStyleIdx="2" presStyleCnt="3"/>
      <dgm:spPr/>
    </dgm:pt>
  </dgm:ptLst>
  <dgm:cxnLst>
    <dgm:cxn modelId="{2F166709-F79B-497D-BD8F-0D3D23FF837C}" srcId="{CADA0518-BCAA-468A-9345-2ECB420F7949}" destId="{5F3FF3DC-CD46-4D33-99FA-D1688AFAA620}" srcOrd="0" destOrd="0" parTransId="{C547ABB2-55BA-45C6-BEE2-0C1F326EC88D}" sibTransId="{E11B5E8E-D797-4690-B49B-E2B8B9962235}"/>
    <dgm:cxn modelId="{C308580F-1E16-422D-AFEB-2135EF4E8A59}" type="presOf" srcId="{790717FC-A830-4671-B742-E60D5AD5BEE7}" destId="{7FC8C7B8-BC95-40C8-948D-A11520CDD177}" srcOrd="1" destOrd="0" presId="urn:microsoft.com/office/officeart/2016/7/layout/VerticalDownArrowProcess"/>
    <dgm:cxn modelId="{F9643916-7A4D-46B1-BFF3-C7E36BB8D25B}" type="presOf" srcId="{3147FFC9-C271-4F6B-8C9F-C666337B51A0}" destId="{DB677DB6-669D-4BB5-8737-2626AE4A5756}" srcOrd="0" destOrd="0" presId="urn:microsoft.com/office/officeart/2016/7/layout/VerticalDownArrowProcess"/>
    <dgm:cxn modelId="{1E835A18-8318-4A6E-A4DE-11D1C9317BF6}" srcId="{3147FFC9-C271-4F6B-8C9F-C666337B51A0}" destId="{EC38DD49-7E93-404F-81B4-98F06C59924C}" srcOrd="0" destOrd="0" parTransId="{EBE8FC66-64C1-4789-8E0B-010744A304BF}" sibTransId="{8707824D-09B1-4676-B649-8B4160B4AED7}"/>
    <dgm:cxn modelId="{C8100519-6618-462A-8EFC-1595232781E3}" srcId="{790717FC-A830-4671-B742-E60D5AD5BEE7}" destId="{CADA0518-BCAA-468A-9345-2ECB420F7949}" srcOrd="0" destOrd="0" parTransId="{95F6C25B-BEC7-4216-953F-EB6733F6E1BB}" sibTransId="{185205CF-78E4-486A-826A-496E53301913}"/>
    <dgm:cxn modelId="{A0304E1E-5CC4-47EA-990F-9575CFC5BBAA}" type="presOf" srcId="{E382280D-2E22-4600-A176-F2AC059F39FD}" destId="{0894D265-9807-4E03-AC30-00199A5B1441}" srcOrd="0" destOrd="0" presId="urn:microsoft.com/office/officeart/2016/7/layout/VerticalDownArrowProcess"/>
    <dgm:cxn modelId="{48E84020-FB48-477A-B35A-377524BD01D3}" srcId="{EE00CE96-AD99-4A07-B58B-913511A77027}" destId="{9C1314DF-8F6C-46E4-A3DF-27435CFF2721}" srcOrd="0" destOrd="0" parTransId="{0D89916A-DDEF-4E7C-87A6-845618A8C78D}" sibTransId="{8BF74C37-2BD0-4E2C-9477-80886C212207}"/>
    <dgm:cxn modelId="{F07C8620-A69E-4525-82E3-4CF9315D2AFF}" srcId="{3147FFC9-C271-4F6B-8C9F-C666337B51A0}" destId="{646271AE-6B03-4770-BC57-9815B961B6F8}" srcOrd="2" destOrd="0" parTransId="{1E5E3F46-B00C-4505-A8FA-FC4F0FE8B283}" sibTransId="{90A45ED6-814F-4041-9C3B-75AE3E62A545}"/>
    <dgm:cxn modelId="{04E54F46-3889-4DD5-9F12-F1D3DBBF6A20}" type="presOf" srcId="{5F3FF3DC-CD46-4D33-99FA-D1688AFAA620}" destId="{1270C62F-E4C3-49F9-A045-B19E53489DC7}" srcOrd="0" destOrd="1" presId="urn:microsoft.com/office/officeart/2016/7/layout/VerticalDownArrowProcess"/>
    <dgm:cxn modelId="{1A07A067-8DC3-41B1-BD3A-99930B346751}" type="presOf" srcId="{CADA0518-BCAA-468A-9345-2ECB420F7949}" destId="{1270C62F-E4C3-49F9-A045-B19E53489DC7}" srcOrd="0" destOrd="0" presId="urn:microsoft.com/office/officeart/2016/7/layout/VerticalDownArrowProcess"/>
    <dgm:cxn modelId="{B245BC75-B65F-4B6E-A19F-352AA5637B87}" type="presOf" srcId="{9C1314DF-8F6C-46E4-A3DF-27435CFF2721}" destId="{CC9651EF-4FF6-461D-915E-EFEF2122FE9B}" srcOrd="0" destOrd="1" presId="urn:microsoft.com/office/officeart/2016/7/layout/VerticalDownArrowProcess"/>
    <dgm:cxn modelId="{070F5176-B6D5-433A-8947-8918BF12891E}" type="presOf" srcId="{646271AE-6B03-4770-BC57-9815B961B6F8}" destId="{586948FA-ECC7-4388-B585-A9DC87E47E29}" srcOrd="0" destOrd="0" presId="urn:microsoft.com/office/officeart/2016/7/layout/VerticalDownArrowProcess"/>
    <dgm:cxn modelId="{25D9A27D-D8B5-4500-BB30-519D81C95DED}" srcId="{3147FFC9-C271-4F6B-8C9F-C666337B51A0}" destId="{790717FC-A830-4671-B742-E60D5AD5BEE7}" srcOrd="1" destOrd="0" parTransId="{D4E6B0DE-35C6-4B8C-BC79-C71F38FF41B1}" sibTransId="{7378427E-FEF3-4A13-BA50-94C8F8BC0D4C}"/>
    <dgm:cxn modelId="{7916E482-1CF5-4E13-9238-EF64CAAEA27A}" srcId="{E382280D-2E22-4600-A176-F2AC059F39FD}" destId="{D87D3959-3D6A-4458-A1CA-5318D2F3C03D}" srcOrd="0" destOrd="0" parTransId="{0BAE91D4-092E-49B2-B319-397FAEE25B85}" sibTransId="{52EFB62F-8A50-49F0-8F1F-83838829DA04}"/>
    <dgm:cxn modelId="{2402CC8B-D565-451B-B154-28F63E73EE40}" srcId="{EC38DD49-7E93-404F-81B4-98F06C59924C}" destId="{EE00CE96-AD99-4A07-B58B-913511A77027}" srcOrd="0" destOrd="0" parTransId="{54C5CC44-8DDD-4FDB-9C87-6289D77264C2}" sibTransId="{17B0E269-BFDD-4C2A-A49D-9F2BD90D7B2E}"/>
    <dgm:cxn modelId="{FCA9B8A4-D70F-4FD8-8774-FD162848714A}" type="presOf" srcId="{EE00CE96-AD99-4A07-B58B-913511A77027}" destId="{CC9651EF-4FF6-461D-915E-EFEF2122FE9B}" srcOrd="0" destOrd="0" presId="urn:microsoft.com/office/officeart/2016/7/layout/VerticalDownArrowProcess"/>
    <dgm:cxn modelId="{7AEA45B6-DF2E-4BA1-9E41-9B2A303E1CF5}" type="presOf" srcId="{790717FC-A830-4671-B742-E60D5AD5BEE7}" destId="{C8827CBC-4A61-4FC0-9B7B-82CB92F5646C}" srcOrd="0" destOrd="0" presId="urn:microsoft.com/office/officeart/2016/7/layout/VerticalDownArrowProcess"/>
    <dgm:cxn modelId="{B76BD2B8-1DED-461E-A180-009C4DF00937}" type="presOf" srcId="{EC38DD49-7E93-404F-81B4-98F06C59924C}" destId="{74DF9892-B18A-46F5-B6A7-5AC99221A1A7}" srcOrd="1" destOrd="0" presId="urn:microsoft.com/office/officeart/2016/7/layout/VerticalDownArrowProcess"/>
    <dgm:cxn modelId="{46CF1DD5-6EB7-4D64-A551-EC5A51E22FB8}" type="presOf" srcId="{EC38DD49-7E93-404F-81B4-98F06C59924C}" destId="{E033ACC3-3F6B-4506-BEA3-5E09134624C3}" srcOrd="0" destOrd="0" presId="urn:microsoft.com/office/officeart/2016/7/layout/VerticalDownArrowProcess"/>
    <dgm:cxn modelId="{1C990EE0-8E98-46CE-85A7-51BBDB3170DF}" srcId="{646271AE-6B03-4770-BC57-9815B961B6F8}" destId="{E382280D-2E22-4600-A176-F2AC059F39FD}" srcOrd="0" destOrd="0" parTransId="{6DD2F768-5E33-430F-87CC-A0ECB4A6474D}" sibTransId="{F1E468C7-0D97-40E8-830E-0BABD2E708CD}"/>
    <dgm:cxn modelId="{36A156E5-B40C-4B5E-9261-115EF06F55DC}" type="presOf" srcId="{D87D3959-3D6A-4458-A1CA-5318D2F3C03D}" destId="{0894D265-9807-4E03-AC30-00199A5B1441}" srcOrd="0" destOrd="1" presId="urn:microsoft.com/office/officeart/2016/7/layout/VerticalDownArrowProcess"/>
    <dgm:cxn modelId="{89923C1B-4E9A-4485-B907-609E796F4FBC}" type="presParOf" srcId="{DB677DB6-669D-4BB5-8737-2626AE4A5756}" destId="{6B538819-8B42-4D6A-A628-113FA4FBC2AC}" srcOrd="0" destOrd="0" presId="urn:microsoft.com/office/officeart/2016/7/layout/VerticalDownArrowProcess"/>
    <dgm:cxn modelId="{839C7753-8227-45C4-BA2C-93B68D659C0B}" type="presParOf" srcId="{6B538819-8B42-4D6A-A628-113FA4FBC2AC}" destId="{586948FA-ECC7-4388-B585-A9DC87E47E29}" srcOrd="0" destOrd="0" presId="urn:microsoft.com/office/officeart/2016/7/layout/VerticalDownArrowProcess"/>
    <dgm:cxn modelId="{7D951530-9110-493C-9A28-FA2489C716A4}" type="presParOf" srcId="{6B538819-8B42-4D6A-A628-113FA4FBC2AC}" destId="{0894D265-9807-4E03-AC30-00199A5B1441}" srcOrd="1" destOrd="0" presId="urn:microsoft.com/office/officeart/2016/7/layout/VerticalDownArrowProcess"/>
    <dgm:cxn modelId="{78421C3F-4E23-4AF0-B469-8402C913A0B0}" type="presParOf" srcId="{DB677DB6-669D-4BB5-8737-2626AE4A5756}" destId="{267678F3-14BE-4162-8327-0A9434ED3B1B}" srcOrd="1" destOrd="0" presId="urn:microsoft.com/office/officeart/2016/7/layout/VerticalDownArrowProcess"/>
    <dgm:cxn modelId="{770D271B-701C-495E-9A82-67127B216121}" type="presParOf" srcId="{DB677DB6-669D-4BB5-8737-2626AE4A5756}" destId="{4480D7AA-EAF2-482F-93B8-E97E5D9FCF5A}" srcOrd="2" destOrd="0" presId="urn:microsoft.com/office/officeart/2016/7/layout/VerticalDownArrowProcess"/>
    <dgm:cxn modelId="{7F62BEE3-4C9D-418A-8CC2-917A3D101C44}" type="presParOf" srcId="{4480D7AA-EAF2-482F-93B8-E97E5D9FCF5A}" destId="{C8827CBC-4A61-4FC0-9B7B-82CB92F5646C}" srcOrd="0" destOrd="0" presId="urn:microsoft.com/office/officeart/2016/7/layout/VerticalDownArrowProcess"/>
    <dgm:cxn modelId="{7F59D20E-D925-4210-B1B7-D81F93B1A2A7}" type="presParOf" srcId="{4480D7AA-EAF2-482F-93B8-E97E5D9FCF5A}" destId="{7FC8C7B8-BC95-40C8-948D-A11520CDD177}" srcOrd="1" destOrd="0" presId="urn:microsoft.com/office/officeart/2016/7/layout/VerticalDownArrowProcess"/>
    <dgm:cxn modelId="{286CAA17-8C71-4225-97F1-AE93DED9BB18}" type="presParOf" srcId="{4480D7AA-EAF2-482F-93B8-E97E5D9FCF5A}" destId="{1270C62F-E4C3-49F9-A045-B19E53489DC7}" srcOrd="2" destOrd="0" presId="urn:microsoft.com/office/officeart/2016/7/layout/VerticalDownArrowProcess"/>
    <dgm:cxn modelId="{ADEBC8D2-5285-4737-9D9A-1C27FF9ED00B}" type="presParOf" srcId="{DB677DB6-669D-4BB5-8737-2626AE4A5756}" destId="{3927ABE6-88DD-42FA-BC8C-73F743936038}" srcOrd="3" destOrd="0" presId="urn:microsoft.com/office/officeart/2016/7/layout/VerticalDownArrowProcess"/>
    <dgm:cxn modelId="{D8B99A9C-A024-4544-95FE-4AEFB7B6E31D}" type="presParOf" srcId="{DB677DB6-669D-4BB5-8737-2626AE4A5756}" destId="{A6DD3A49-9ADC-4395-855C-DDBEA1855E7D}" srcOrd="4" destOrd="0" presId="urn:microsoft.com/office/officeart/2016/7/layout/VerticalDownArrowProcess"/>
    <dgm:cxn modelId="{5AEDD472-3F7F-43DA-B2DA-08E8627074D4}" type="presParOf" srcId="{A6DD3A49-9ADC-4395-855C-DDBEA1855E7D}" destId="{E033ACC3-3F6B-4506-BEA3-5E09134624C3}" srcOrd="0" destOrd="0" presId="urn:microsoft.com/office/officeart/2016/7/layout/VerticalDownArrowProcess"/>
    <dgm:cxn modelId="{3B06DDEB-4526-4895-A9EF-235BC8DB7F62}" type="presParOf" srcId="{A6DD3A49-9ADC-4395-855C-DDBEA1855E7D}" destId="{74DF9892-B18A-46F5-B6A7-5AC99221A1A7}" srcOrd="1" destOrd="0" presId="urn:microsoft.com/office/officeart/2016/7/layout/VerticalDownArrowProcess"/>
    <dgm:cxn modelId="{AEB37663-7380-4B9B-8412-B8CF3403231D}" type="presParOf" srcId="{A6DD3A49-9ADC-4395-855C-DDBEA1855E7D}" destId="{CC9651EF-4FF6-461D-915E-EFEF2122FE9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B4ED75-8708-41D1-BB62-2DAB13044447}"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01800971-664C-4876-9461-CA12C917E474}">
      <dgm:prSet/>
      <dgm:spPr/>
      <dgm:t>
        <a:bodyPr/>
        <a:lstStyle/>
        <a:p>
          <a:pPr>
            <a:defRPr b="1"/>
          </a:pPr>
          <a:r>
            <a:rPr lang="en-US"/>
            <a:t>April</a:t>
          </a:r>
        </a:p>
      </dgm:t>
    </dgm:pt>
    <dgm:pt modelId="{1EBF7ED1-55DE-4AA0-9F30-73FCD3DC0BA5}" type="parTrans" cxnId="{8C758562-FD03-436F-88C6-D6E8A7F19017}">
      <dgm:prSet/>
      <dgm:spPr/>
      <dgm:t>
        <a:bodyPr/>
        <a:lstStyle/>
        <a:p>
          <a:endParaRPr lang="en-US"/>
        </a:p>
      </dgm:t>
    </dgm:pt>
    <dgm:pt modelId="{401FD502-DBF1-453C-8F4D-B9CF269B81A2}" type="sibTrans" cxnId="{8C758562-FD03-436F-88C6-D6E8A7F19017}">
      <dgm:prSet/>
      <dgm:spPr/>
      <dgm:t>
        <a:bodyPr/>
        <a:lstStyle/>
        <a:p>
          <a:endParaRPr lang="en-US"/>
        </a:p>
      </dgm:t>
    </dgm:pt>
    <dgm:pt modelId="{AE5A1531-4CA7-4F9C-B80D-C453DEC51FE2}">
      <dgm:prSet/>
      <dgm:spPr/>
      <dgm:t>
        <a:bodyPr/>
        <a:lstStyle/>
        <a:p>
          <a:pPr algn="ctr"/>
          <a:r>
            <a:rPr lang="en-US" dirty="0"/>
            <a:t>Introductions &amp; Overview</a:t>
          </a:r>
        </a:p>
      </dgm:t>
    </dgm:pt>
    <dgm:pt modelId="{BB9A5507-4BB3-4EF7-B767-949EB0BF8B07}" type="parTrans" cxnId="{DA9F04E4-4334-422A-8221-38D21C20386A}">
      <dgm:prSet/>
      <dgm:spPr/>
      <dgm:t>
        <a:bodyPr/>
        <a:lstStyle/>
        <a:p>
          <a:endParaRPr lang="en-US"/>
        </a:p>
      </dgm:t>
    </dgm:pt>
    <dgm:pt modelId="{71FF9401-B42C-47D2-B198-0EDCB61FAF60}" type="sibTrans" cxnId="{DA9F04E4-4334-422A-8221-38D21C20386A}">
      <dgm:prSet/>
      <dgm:spPr/>
      <dgm:t>
        <a:bodyPr/>
        <a:lstStyle/>
        <a:p>
          <a:endParaRPr lang="en-US"/>
        </a:p>
      </dgm:t>
    </dgm:pt>
    <dgm:pt modelId="{CAFBFF77-E02C-49C2-A34E-07FB96945123}">
      <dgm:prSet/>
      <dgm:spPr/>
      <dgm:t>
        <a:bodyPr/>
        <a:lstStyle/>
        <a:p>
          <a:pPr>
            <a:defRPr b="1"/>
          </a:pPr>
          <a:r>
            <a:rPr lang="en-US"/>
            <a:t>May</a:t>
          </a:r>
        </a:p>
      </dgm:t>
    </dgm:pt>
    <dgm:pt modelId="{42ECC1DC-E1A5-4CC2-AB5B-798ECB429E6C}" type="parTrans" cxnId="{F374B37A-AE88-489D-B2DF-3A65F1F34A30}">
      <dgm:prSet/>
      <dgm:spPr/>
      <dgm:t>
        <a:bodyPr/>
        <a:lstStyle/>
        <a:p>
          <a:endParaRPr lang="en-US"/>
        </a:p>
      </dgm:t>
    </dgm:pt>
    <dgm:pt modelId="{D6FD5049-5AB7-4BD5-8F4C-8D1E5FE9E782}" type="sibTrans" cxnId="{F374B37A-AE88-489D-B2DF-3A65F1F34A30}">
      <dgm:prSet/>
      <dgm:spPr/>
      <dgm:t>
        <a:bodyPr/>
        <a:lstStyle/>
        <a:p>
          <a:endParaRPr lang="en-US"/>
        </a:p>
      </dgm:t>
    </dgm:pt>
    <dgm:pt modelId="{42685D4B-B66C-44CE-9530-C6FA1B46E026}">
      <dgm:prSet/>
      <dgm:spPr/>
      <dgm:t>
        <a:bodyPr/>
        <a:lstStyle/>
        <a:p>
          <a:pPr algn="ctr"/>
          <a:r>
            <a:rPr lang="en-US" dirty="0"/>
            <a:t>Assumptions and expectations for Spokane Valley streets</a:t>
          </a:r>
        </a:p>
      </dgm:t>
    </dgm:pt>
    <dgm:pt modelId="{7C9EFCA2-55C3-426B-AFCF-AE1681914877}" type="parTrans" cxnId="{1CF2624B-1515-4E2B-B62E-39D2272366F8}">
      <dgm:prSet/>
      <dgm:spPr/>
      <dgm:t>
        <a:bodyPr/>
        <a:lstStyle/>
        <a:p>
          <a:endParaRPr lang="en-US"/>
        </a:p>
      </dgm:t>
    </dgm:pt>
    <dgm:pt modelId="{CE813806-4538-4B2C-A8E4-BBC2E75E0F0E}" type="sibTrans" cxnId="{1CF2624B-1515-4E2B-B62E-39D2272366F8}">
      <dgm:prSet/>
      <dgm:spPr/>
      <dgm:t>
        <a:bodyPr/>
        <a:lstStyle/>
        <a:p>
          <a:endParaRPr lang="en-US"/>
        </a:p>
      </dgm:t>
    </dgm:pt>
    <dgm:pt modelId="{85147861-C718-4DA1-BC87-396DEB51A4FF}">
      <dgm:prSet/>
      <dgm:spPr/>
      <dgm:t>
        <a:bodyPr/>
        <a:lstStyle/>
        <a:p>
          <a:pPr>
            <a:defRPr b="1"/>
          </a:pPr>
          <a:r>
            <a:rPr lang="en-US"/>
            <a:t>June</a:t>
          </a:r>
        </a:p>
      </dgm:t>
    </dgm:pt>
    <dgm:pt modelId="{7349F008-F451-4D3F-89D2-D9B9392FCA0B}" type="parTrans" cxnId="{7D5C4104-E1B0-4743-964D-A3A3DEC844BC}">
      <dgm:prSet/>
      <dgm:spPr/>
      <dgm:t>
        <a:bodyPr/>
        <a:lstStyle/>
        <a:p>
          <a:endParaRPr lang="en-US"/>
        </a:p>
      </dgm:t>
    </dgm:pt>
    <dgm:pt modelId="{ABCF4A88-0485-4716-B8DB-D40AC0BEF469}" type="sibTrans" cxnId="{7D5C4104-E1B0-4743-964D-A3A3DEC844BC}">
      <dgm:prSet/>
      <dgm:spPr/>
      <dgm:t>
        <a:bodyPr/>
        <a:lstStyle/>
        <a:p>
          <a:endParaRPr lang="en-US"/>
        </a:p>
      </dgm:t>
    </dgm:pt>
    <dgm:pt modelId="{6A9EA189-F80C-40D9-A345-7A52F0BE0E5C}">
      <dgm:prSet/>
      <dgm:spPr/>
      <dgm:t>
        <a:bodyPr/>
        <a:lstStyle/>
        <a:p>
          <a:pPr algn="ctr"/>
          <a:r>
            <a:rPr lang="en-US" dirty="0"/>
            <a:t>Funding preferences for Spokane Valley streets</a:t>
          </a:r>
        </a:p>
      </dgm:t>
    </dgm:pt>
    <dgm:pt modelId="{308E2221-FDC2-403D-8486-5D9CCA4F232B}" type="parTrans" cxnId="{BD1797F2-945C-4039-85DA-D047810FBDF4}">
      <dgm:prSet/>
      <dgm:spPr/>
      <dgm:t>
        <a:bodyPr/>
        <a:lstStyle/>
        <a:p>
          <a:endParaRPr lang="en-US"/>
        </a:p>
      </dgm:t>
    </dgm:pt>
    <dgm:pt modelId="{BA3C12B9-75EA-4DDF-8536-5D82AC57AE60}" type="sibTrans" cxnId="{BD1797F2-945C-4039-85DA-D047810FBDF4}">
      <dgm:prSet/>
      <dgm:spPr/>
      <dgm:t>
        <a:bodyPr/>
        <a:lstStyle/>
        <a:p>
          <a:endParaRPr lang="en-US"/>
        </a:p>
      </dgm:t>
    </dgm:pt>
    <dgm:pt modelId="{E930DC00-2EF0-4AD1-8928-264FB47DD020}">
      <dgm:prSet/>
      <dgm:spPr/>
      <dgm:t>
        <a:bodyPr/>
        <a:lstStyle/>
        <a:p>
          <a:pPr>
            <a:defRPr b="1"/>
          </a:pPr>
          <a:r>
            <a:rPr lang="en-US"/>
            <a:t>July</a:t>
          </a:r>
        </a:p>
      </dgm:t>
    </dgm:pt>
    <dgm:pt modelId="{66834D8B-F335-4F5B-B899-7E6DE7A50EF7}" type="parTrans" cxnId="{F6CEE675-DF07-4A7F-8991-98056A4CA521}">
      <dgm:prSet/>
      <dgm:spPr/>
      <dgm:t>
        <a:bodyPr/>
        <a:lstStyle/>
        <a:p>
          <a:endParaRPr lang="en-US"/>
        </a:p>
      </dgm:t>
    </dgm:pt>
    <dgm:pt modelId="{DF8668AE-B792-41B3-8E86-B3D44B75419E}" type="sibTrans" cxnId="{F6CEE675-DF07-4A7F-8991-98056A4CA521}">
      <dgm:prSet/>
      <dgm:spPr/>
      <dgm:t>
        <a:bodyPr/>
        <a:lstStyle/>
        <a:p>
          <a:endParaRPr lang="en-US"/>
        </a:p>
      </dgm:t>
    </dgm:pt>
    <dgm:pt modelId="{2B99FD06-BCB5-4DA3-8F74-3F232223B42A}">
      <dgm:prSet/>
      <dgm:spPr/>
      <dgm:t>
        <a:bodyPr/>
        <a:lstStyle/>
        <a:p>
          <a:pPr algn="ctr"/>
          <a:r>
            <a:rPr lang="en-US" dirty="0"/>
            <a:t>Properly engaging the community to solicit feedback</a:t>
          </a:r>
        </a:p>
      </dgm:t>
    </dgm:pt>
    <dgm:pt modelId="{D1118B2A-EB6A-43F5-B5D1-680E4E1ACBAC}" type="parTrans" cxnId="{AB32992A-97D4-49A7-91E1-34D9D7211B43}">
      <dgm:prSet/>
      <dgm:spPr/>
      <dgm:t>
        <a:bodyPr/>
        <a:lstStyle/>
        <a:p>
          <a:endParaRPr lang="en-US"/>
        </a:p>
      </dgm:t>
    </dgm:pt>
    <dgm:pt modelId="{CC76C46E-70B5-4157-87DB-40E8775F8A6C}" type="sibTrans" cxnId="{AB32992A-97D4-49A7-91E1-34D9D7211B43}">
      <dgm:prSet/>
      <dgm:spPr/>
      <dgm:t>
        <a:bodyPr/>
        <a:lstStyle/>
        <a:p>
          <a:endParaRPr lang="en-US"/>
        </a:p>
      </dgm:t>
    </dgm:pt>
    <dgm:pt modelId="{39B90EBE-A252-4171-8A23-DDD48C89E4CD}">
      <dgm:prSet/>
      <dgm:spPr/>
      <dgm:t>
        <a:bodyPr/>
        <a:lstStyle/>
        <a:p>
          <a:pPr>
            <a:defRPr b="1"/>
          </a:pPr>
          <a:r>
            <a:rPr lang="en-US"/>
            <a:t>August</a:t>
          </a:r>
        </a:p>
      </dgm:t>
    </dgm:pt>
    <dgm:pt modelId="{E72C7B00-D267-4C0E-85A4-3EA1B27D4E7A}" type="parTrans" cxnId="{7FA4D19F-8064-4E14-8980-D24FF9E7AA0F}">
      <dgm:prSet/>
      <dgm:spPr/>
      <dgm:t>
        <a:bodyPr/>
        <a:lstStyle/>
        <a:p>
          <a:endParaRPr lang="en-US"/>
        </a:p>
      </dgm:t>
    </dgm:pt>
    <dgm:pt modelId="{DA7993EC-911B-4CC9-8A52-608284FE089B}" type="sibTrans" cxnId="{7FA4D19F-8064-4E14-8980-D24FF9E7AA0F}">
      <dgm:prSet/>
      <dgm:spPr/>
      <dgm:t>
        <a:bodyPr/>
        <a:lstStyle/>
        <a:p>
          <a:endParaRPr lang="en-US"/>
        </a:p>
      </dgm:t>
    </dgm:pt>
    <dgm:pt modelId="{D9E92651-EE9B-496E-8F66-B463141E3A7F}">
      <dgm:prSet/>
      <dgm:spPr/>
      <dgm:t>
        <a:bodyPr/>
        <a:lstStyle/>
        <a:p>
          <a:pPr algn="ctr"/>
          <a:r>
            <a:rPr lang="en-US" dirty="0"/>
            <a:t>Public input and draft committee findings </a:t>
          </a:r>
        </a:p>
      </dgm:t>
    </dgm:pt>
    <dgm:pt modelId="{7261168F-3B12-4E7E-AC2C-7553FE496745}" type="parTrans" cxnId="{B664C429-7156-484D-A953-3EC4CD2848BB}">
      <dgm:prSet/>
      <dgm:spPr/>
      <dgm:t>
        <a:bodyPr/>
        <a:lstStyle/>
        <a:p>
          <a:endParaRPr lang="en-US"/>
        </a:p>
      </dgm:t>
    </dgm:pt>
    <dgm:pt modelId="{E4A048A8-3D14-4F3C-A076-4657CFD5EBBB}" type="sibTrans" cxnId="{B664C429-7156-484D-A953-3EC4CD2848BB}">
      <dgm:prSet/>
      <dgm:spPr/>
      <dgm:t>
        <a:bodyPr/>
        <a:lstStyle/>
        <a:p>
          <a:endParaRPr lang="en-US"/>
        </a:p>
      </dgm:t>
    </dgm:pt>
    <dgm:pt modelId="{E33E1067-D9F1-48BC-9751-DCFB4BB36D80}">
      <dgm:prSet/>
      <dgm:spPr/>
      <dgm:t>
        <a:bodyPr/>
        <a:lstStyle/>
        <a:p>
          <a:pPr>
            <a:defRPr b="1"/>
          </a:pPr>
          <a:r>
            <a:rPr lang="en-US"/>
            <a:t>September</a:t>
          </a:r>
        </a:p>
      </dgm:t>
    </dgm:pt>
    <dgm:pt modelId="{4B295B39-9C97-41AF-B042-9A71C3012A0B}" type="parTrans" cxnId="{5AE49BA1-26D5-40D2-850F-A7FE5163E820}">
      <dgm:prSet/>
      <dgm:spPr/>
      <dgm:t>
        <a:bodyPr/>
        <a:lstStyle/>
        <a:p>
          <a:endParaRPr lang="en-US"/>
        </a:p>
      </dgm:t>
    </dgm:pt>
    <dgm:pt modelId="{D372653F-77DF-4820-ACC8-49EA8155201C}" type="sibTrans" cxnId="{5AE49BA1-26D5-40D2-850F-A7FE5163E820}">
      <dgm:prSet/>
      <dgm:spPr/>
      <dgm:t>
        <a:bodyPr/>
        <a:lstStyle/>
        <a:p>
          <a:endParaRPr lang="en-US"/>
        </a:p>
      </dgm:t>
    </dgm:pt>
    <dgm:pt modelId="{5D4E245A-00EA-4A3A-AC28-552A8875296E}">
      <dgm:prSet/>
      <dgm:spPr/>
      <dgm:t>
        <a:bodyPr/>
        <a:lstStyle/>
        <a:p>
          <a:pPr algn="ctr"/>
          <a:r>
            <a:rPr lang="en-US" dirty="0"/>
            <a:t>Summary of findings</a:t>
          </a:r>
        </a:p>
      </dgm:t>
    </dgm:pt>
    <dgm:pt modelId="{20EB6D12-5655-42E8-8E5A-B5E6F04A22EB}" type="parTrans" cxnId="{C9561F66-91CF-4416-BBCA-0473BD099AC6}">
      <dgm:prSet/>
      <dgm:spPr/>
      <dgm:t>
        <a:bodyPr/>
        <a:lstStyle/>
        <a:p>
          <a:endParaRPr lang="en-US"/>
        </a:p>
      </dgm:t>
    </dgm:pt>
    <dgm:pt modelId="{4E0A30AA-6293-4C1D-88D3-4F3D0E931686}" type="sibTrans" cxnId="{C9561F66-91CF-4416-BBCA-0473BD099AC6}">
      <dgm:prSet/>
      <dgm:spPr/>
      <dgm:t>
        <a:bodyPr/>
        <a:lstStyle/>
        <a:p>
          <a:endParaRPr lang="en-US"/>
        </a:p>
      </dgm:t>
    </dgm:pt>
    <dgm:pt modelId="{8BF61459-D5CC-48C4-A888-919860A183C6}" type="pres">
      <dgm:prSet presAssocID="{6EB4ED75-8708-41D1-BB62-2DAB13044447}" presName="root" presStyleCnt="0">
        <dgm:presLayoutVars>
          <dgm:chMax/>
          <dgm:chPref/>
          <dgm:animLvl val="lvl"/>
        </dgm:presLayoutVars>
      </dgm:prSet>
      <dgm:spPr/>
    </dgm:pt>
    <dgm:pt modelId="{3CC7793C-59AB-4CC0-B21E-8CAED4BB99F4}" type="pres">
      <dgm:prSet presAssocID="{6EB4ED75-8708-41D1-BB62-2DAB13044447}"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13BE149D-103D-4178-8335-B94A643C97E3}" type="pres">
      <dgm:prSet presAssocID="{6EB4ED75-8708-41D1-BB62-2DAB13044447}" presName="nodes" presStyleCnt="0">
        <dgm:presLayoutVars>
          <dgm:chMax/>
          <dgm:chPref/>
          <dgm:animLvl val="lvl"/>
        </dgm:presLayoutVars>
      </dgm:prSet>
      <dgm:spPr/>
    </dgm:pt>
    <dgm:pt modelId="{79C3351E-D5D5-4A36-8791-3F2339D09065}" type="pres">
      <dgm:prSet presAssocID="{01800971-664C-4876-9461-CA12C917E474}" presName="composite" presStyleCnt="0"/>
      <dgm:spPr/>
    </dgm:pt>
    <dgm:pt modelId="{1E5E65FD-A7C7-4807-9A00-51ACA89447DF}" type="pres">
      <dgm:prSet presAssocID="{01800971-664C-4876-9461-CA12C917E474}" presName="L1TextContainer" presStyleLbl="revTx" presStyleIdx="0" presStyleCnt="6">
        <dgm:presLayoutVars>
          <dgm:chMax val="1"/>
          <dgm:chPref val="1"/>
          <dgm:bulletEnabled val="1"/>
        </dgm:presLayoutVars>
      </dgm:prSet>
      <dgm:spPr/>
    </dgm:pt>
    <dgm:pt modelId="{B68C82D0-6E45-4434-905D-411A42BBDE59}" type="pres">
      <dgm:prSet presAssocID="{01800971-664C-4876-9461-CA12C917E474}" presName="L2TextContainerWrapper" presStyleCnt="0">
        <dgm:presLayoutVars>
          <dgm:chMax val="0"/>
          <dgm:chPref val="0"/>
          <dgm:bulletEnabled val="1"/>
        </dgm:presLayoutVars>
      </dgm:prSet>
      <dgm:spPr/>
    </dgm:pt>
    <dgm:pt modelId="{BA32A400-268B-4D18-9D52-60D74122332C}" type="pres">
      <dgm:prSet presAssocID="{01800971-664C-4876-9461-CA12C917E474}" presName="L2TextContainer" presStyleLbl="bgAcc1" presStyleIdx="0" presStyleCnt="6"/>
      <dgm:spPr/>
    </dgm:pt>
    <dgm:pt modelId="{D87EA904-5846-4C63-BB18-FE6BDFE9822A}" type="pres">
      <dgm:prSet presAssocID="{01800971-664C-4876-9461-CA12C917E474}" presName="FlexibleEmptyPlaceHolder" presStyleCnt="0"/>
      <dgm:spPr/>
    </dgm:pt>
    <dgm:pt modelId="{A00A9758-C153-47CC-A5AB-35E86289AD79}" type="pres">
      <dgm:prSet presAssocID="{01800971-664C-4876-9461-CA12C917E474}" presName="ConnectLine" presStyleLbl="sibTrans1D1" presStyleIdx="0" presStyleCnt="6"/>
      <dgm:spPr>
        <a:noFill/>
        <a:ln w="6350" cap="flat" cmpd="sng" algn="ctr">
          <a:solidFill>
            <a:schemeClr val="accent1">
              <a:hueOff val="0"/>
              <a:satOff val="0"/>
              <a:lumOff val="0"/>
              <a:alphaOff val="0"/>
            </a:schemeClr>
          </a:solidFill>
          <a:prstDash val="dash"/>
          <a:miter lim="800000"/>
        </a:ln>
        <a:effectLst/>
      </dgm:spPr>
    </dgm:pt>
    <dgm:pt modelId="{4F7DBE00-0065-480C-BD8B-DF871E542DAE}" type="pres">
      <dgm:prSet presAssocID="{01800971-664C-4876-9461-CA12C917E474}" presName="ConnectorPoint" presStyleLbl="alignNode1" presStyleIdx="0" presStyleCnt="6"/>
      <dgm:spPr/>
    </dgm:pt>
    <dgm:pt modelId="{CEA62D42-F56E-4691-A574-152FA882966A}" type="pres">
      <dgm:prSet presAssocID="{01800971-664C-4876-9461-CA12C917E474}" presName="EmptyPlaceHolder" presStyleCnt="0"/>
      <dgm:spPr/>
    </dgm:pt>
    <dgm:pt modelId="{D3277EED-4621-4246-94EB-1C495D343603}" type="pres">
      <dgm:prSet presAssocID="{401FD502-DBF1-453C-8F4D-B9CF269B81A2}" presName="spaceBetweenRectangles" presStyleCnt="0"/>
      <dgm:spPr/>
    </dgm:pt>
    <dgm:pt modelId="{F33263F4-1269-4C3D-B004-E4B94C51FDE2}" type="pres">
      <dgm:prSet presAssocID="{CAFBFF77-E02C-49C2-A34E-07FB96945123}" presName="composite" presStyleCnt="0"/>
      <dgm:spPr/>
    </dgm:pt>
    <dgm:pt modelId="{E8CF087D-B4A5-4ADF-8792-CF5193B758B3}" type="pres">
      <dgm:prSet presAssocID="{CAFBFF77-E02C-49C2-A34E-07FB96945123}" presName="L1TextContainer" presStyleLbl="revTx" presStyleIdx="1" presStyleCnt="6">
        <dgm:presLayoutVars>
          <dgm:chMax val="1"/>
          <dgm:chPref val="1"/>
          <dgm:bulletEnabled val="1"/>
        </dgm:presLayoutVars>
      </dgm:prSet>
      <dgm:spPr/>
    </dgm:pt>
    <dgm:pt modelId="{F5379BAB-F456-4F0D-83D4-EB8398D14345}" type="pres">
      <dgm:prSet presAssocID="{CAFBFF77-E02C-49C2-A34E-07FB96945123}" presName="L2TextContainerWrapper" presStyleCnt="0">
        <dgm:presLayoutVars>
          <dgm:chMax val="0"/>
          <dgm:chPref val="0"/>
          <dgm:bulletEnabled val="1"/>
        </dgm:presLayoutVars>
      </dgm:prSet>
      <dgm:spPr/>
    </dgm:pt>
    <dgm:pt modelId="{ED78E728-8718-44E1-B683-5342E59AAFFF}" type="pres">
      <dgm:prSet presAssocID="{CAFBFF77-E02C-49C2-A34E-07FB96945123}" presName="L2TextContainer" presStyleLbl="bgAcc1" presStyleIdx="1" presStyleCnt="6"/>
      <dgm:spPr/>
    </dgm:pt>
    <dgm:pt modelId="{5AE5689D-7FA6-4A5A-AEA5-6D442E5C2C3C}" type="pres">
      <dgm:prSet presAssocID="{CAFBFF77-E02C-49C2-A34E-07FB96945123}" presName="FlexibleEmptyPlaceHolder" presStyleCnt="0"/>
      <dgm:spPr/>
    </dgm:pt>
    <dgm:pt modelId="{E38B9CCB-2A6D-43CD-8E59-C6D36EAFF485}" type="pres">
      <dgm:prSet presAssocID="{CAFBFF77-E02C-49C2-A34E-07FB96945123}" presName="ConnectLine" presStyleLbl="sibTrans1D1" presStyleIdx="1" presStyleCnt="6"/>
      <dgm:spPr>
        <a:noFill/>
        <a:ln w="6350" cap="flat" cmpd="sng" algn="ctr">
          <a:solidFill>
            <a:schemeClr val="accent1">
              <a:hueOff val="0"/>
              <a:satOff val="0"/>
              <a:lumOff val="0"/>
              <a:alphaOff val="0"/>
            </a:schemeClr>
          </a:solidFill>
          <a:prstDash val="dash"/>
          <a:miter lim="800000"/>
        </a:ln>
        <a:effectLst/>
      </dgm:spPr>
    </dgm:pt>
    <dgm:pt modelId="{E11DCAF5-84FE-4C46-A509-B747B47A1717}" type="pres">
      <dgm:prSet presAssocID="{CAFBFF77-E02C-49C2-A34E-07FB96945123}" presName="ConnectorPoint" presStyleLbl="alignNode1" presStyleIdx="1" presStyleCnt="6"/>
      <dgm:spPr/>
    </dgm:pt>
    <dgm:pt modelId="{A430601C-D6D0-4145-B7A8-133B7E04E0AA}" type="pres">
      <dgm:prSet presAssocID="{CAFBFF77-E02C-49C2-A34E-07FB96945123}" presName="EmptyPlaceHolder" presStyleCnt="0"/>
      <dgm:spPr/>
    </dgm:pt>
    <dgm:pt modelId="{397A0A7D-78D6-4E10-9784-A0538B13EEE3}" type="pres">
      <dgm:prSet presAssocID="{D6FD5049-5AB7-4BD5-8F4C-8D1E5FE9E782}" presName="spaceBetweenRectangles" presStyleCnt="0"/>
      <dgm:spPr/>
    </dgm:pt>
    <dgm:pt modelId="{162A18C0-2DF3-46C0-ABD6-989DBC13D1C4}" type="pres">
      <dgm:prSet presAssocID="{85147861-C718-4DA1-BC87-396DEB51A4FF}" presName="composite" presStyleCnt="0"/>
      <dgm:spPr/>
    </dgm:pt>
    <dgm:pt modelId="{5F694C4A-672E-48F6-92B7-426EE7A997CB}" type="pres">
      <dgm:prSet presAssocID="{85147861-C718-4DA1-BC87-396DEB51A4FF}" presName="L1TextContainer" presStyleLbl="revTx" presStyleIdx="2" presStyleCnt="6">
        <dgm:presLayoutVars>
          <dgm:chMax val="1"/>
          <dgm:chPref val="1"/>
          <dgm:bulletEnabled val="1"/>
        </dgm:presLayoutVars>
      </dgm:prSet>
      <dgm:spPr/>
    </dgm:pt>
    <dgm:pt modelId="{539032EC-DC78-4D23-B524-A6E65BF8535C}" type="pres">
      <dgm:prSet presAssocID="{85147861-C718-4DA1-BC87-396DEB51A4FF}" presName="L2TextContainerWrapper" presStyleCnt="0">
        <dgm:presLayoutVars>
          <dgm:chMax val="0"/>
          <dgm:chPref val="0"/>
          <dgm:bulletEnabled val="1"/>
        </dgm:presLayoutVars>
      </dgm:prSet>
      <dgm:spPr/>
    </dgm:pt>
    <dgm:pt modelId="{AF288CEB-C195-44FF-91B6-A3ED0ACCD03B}" type="pres">
      <dgm:prSet presAssocID="{85147861-C718-4DA1-BC87-396DEB51A4FF}" presName="L2TextContainer" presStyleLbl="bgAcc1" presStyleIdx="2" presStyleCnt="6"/>
      <dgm:spPr/>
    </dgm:pt>
    <dgm:pt modelId="{FBFD3992-D815-47CE-8D95-FD9AC93FD021}" type="pres">
      <dgm:prSet presAssocID="{85147861-C718-4DA1-BC87-396DEB51A4FF}" presName="FlexibleEmptyPlaceHolder" presStyleCnt="0"/>
      <dgm:spPr/>
    </dgm:pt>
    <dgm:pt modelId="{1D8DFA33-77B8-4290-8A9F-9F8D7E12B81A}" type="pres">
      <dgm:prSet presAssocID="{85147861-C718-4DA1-BC87-396DEB51A4FF}" presName="ConnectLine" presStyleLbl="sibTrans1D1" presStyleIdx="2" presStyleCnt="6"/>
      <dgm:spPr>
        <a:noFill/>
        <a:ln w="6350" cap="flat" cmpd="sng" algn="ctr">
          <a:solidFill>
            <a:schemeClr val="accent1">
              <a:hueOff val="0"/>
              <a:satOff val="0"/>
              <a:lumOff val="0"/>
              <a:alphaOff val="0"/>
            </a:schemeClr>
          </a:solidFill>
          <a:prstDash val="dash"/>
          <a:miter lim="800000"/>
        </a:ln>
        <a:effectLst/>
      </dgm:spPr>
    </dgm:pt>
    <dgm:pt modelId="{2B7B43BB-CD32-46D6-9FA2-42EE24CF998C}" type="pres">
      <dgm:prSet presAssocID="{85147861-C718-4DA1-BC87-396DEB51A4FF}" presName="ConnectorPoint" presStyleLbl="alignNode1" presStyleIdx="2" presStyleCnt="6"/>
      <dgm:spPr/>
    </dgm:pt>
    <dgm:pt modelId="{8812E886-22A6-4E6F-BC7C-001C4FAAFD3C}" type="pres">
      <dgm:prSet presAssocID="{85147861-C718-4DA1-BC87-396DEB51A4FF}" presName="EmptyPlaceHolder" presStyleCnt="0"/>
      <dgm:spPr/>
    </dgm:pt>
    <dgm:pt modelId="{ACE6753A-0534-4A42-9AA6-2442E49D74E3}" type="pres">
      <dgm:prSet presAssocID="{ABCF4A88-0485-4716-B8DB-D40AC0BEF469}" presName="spaceBetweenRectangles" presStyleCnt="0"/>
      <dgm:spPr/>
    </dgm:pt>
    <dgm:pt modelId="{AFC0084E-CF47-42BE-9A97-472018275EA7}" type="pres">
      <dgm:prSet presAssocID="{E930DC00-2EF0-4AD1-8928-264FB47DD020}" presName="composite" presStyleCnt="0"/>
      <dgm:spPr/>
    </dgm:pt>
    <dgm:pt modelId="{99490751-8B03-437F-8823-6A88F319667F}" type="pres">
      <dgm:prSet presAssocID="{E930DC00-2EF0-4AD1-8928-264FB47DD020}" presName="L1TextContainer" presStyleLbl="revTx" presStyleIdx="3" presStyleCnt="6">
        <dgm:presLayoutVars>
          <dgm:chMax val="1"/>
          <dgm:chPref val="1"/>
          <dgm:bulletEnabled val="1"/>
        </dgm:presLayoutVars>
      </dgm:prSet>
      <dgm:spPr/>
    </dgm:pt>
    <dgm:pt modelId="{0E99C0E8-21CB-4A0B-9A64-609C8062817A}" type="pres">
      <dgm:prSet presAssocID="{E930DC00-2EF0-4AD1-8928-264FB47DD020}" presName="L2TextContainerWrapper" presStyleCnt="0">
        <dgm:presLayoutVars>
          <dgm:chMax val="0"/>
          <dgm:chPref val="0"/>
          <dgm:bulletEnabled val="1"/>
        </dgm:presLayoutVars>
      </dgm:prSet>
      <dgm:spPr/>
    </dgm:pt>
    <dgm:pt modelId="{0BA48EA3-481A-4D2C-9A18-484606F811E5}" type="pres">
      <dgm:prSet presAssocID="{E930DC00-2EF0-4AD1-8928-264FB47DD020}" presName="L2TextContainer" presStyleLbl="bgAcc1" presStyleIdx="3" presStyleCnt="6"/>
      <dgm:spPr/>
    </dgm:pt>
    <dgm:pt modelId="{48CF1B55-F06A-4618-84E2-28D00615F61B}" type="pres">
      <dgm:prSet presAssocID="{E930DC00-2EF0-4AD1-8928-264FB47DD020}" presName="FlexibleEmptyPlaceHolder" presStyleCnt="0"/>
      <dgm:spPr/>
    </dgm:pt>
    <dgm:pt modelId="{6E871851-65BE-41C0-B63D-E5984D7FD1D9}" type="pres">
      <dgm:prSet presAssocID="{E930DC00-2EF0-4AD1-8928-264FB47DD020}" presName="ConnectLine" presStyleLbl="sibTrans1D1" presStyleIdx="3" presStyleCnt="6"/>
      <dgm:spPr>
        <a:noFill/>
        <a:ln w="6350" cap="flat" cmpd="sng" algn="ctr">
          <a:solidFill>
            <a:schemeClr val="accent1">
              <a:hueOff val="0"/>
              <a:satOff val="0"/>
              <a:lumOff val="0"/>
              <a:alphaOff val="0"/>
            </a:schemeClr>
          </a:solidFill>
          <a:prstDash val="dash"/>
          <a:miter lim="800000"/>
        </a:ln>
        <a:effectLst/>
      </dgm:spPr>
    </dgm:pt>
    <dgm:pt modelId="{B25CA16B-5F45-4BF1-97A1-3D472013159E}" type="pres">
      <dgm:prSet presAssocID="{E930DC00-2EF0-4AD1-8928-264FB47DD020}" presName="ConnectorPoint" presStyleLbl="alignNode1" presStyleIdx="3" presStyleCnt="6"/>
      <dgm:spPr/>
    </dgm:pt>
    <dgm:pt modelId="{0E8AFA04-0D5D-4EB6-BCA9-44361DA76CF2}" type="pres">
      <dgm:prSet presAssocID="{E930DC00-2EF0-4AD1-8928-264FB47DD020}" presName="EmptyPlaceHolder" presStyleCnt="0"/>
      <dgm:spPr/>
    </dgm:pt>
    <dgm:pt modelId="{2FEA3BAC-752A-4E73-91CD-03D5712703DE}" type="pres">
      <dgm:prSet presAssocID="{DF8668AE-B792-41B3-8E86-B3D44B75419E}" presName="spaceBetweenRectangles" presStyleCnt="0"/>
      <dgm:spPr/>
    </dgm:pt>
    <dgm:pt modelId="{6D16C55E-1DD7-4DD6-9008-3CB2146D7FC9}" type="pres">
      <dgm:prSet presAssocID="{39B90EBE-A252-4171-8A23-DDD48C89E4CD}" presName="composite" presStyleCnt="0"/>
      <dgm:spPr/>
    </dgm:pt>
    <dgm:pt modelId="{2CD9840F-333A-41DE-8E1B-E888F1AB18D1}" type="pres">
      <dgm:prSet presAssocID="{39B90EBE-A252-4171-8A23-DDD48C89E4CD}" presName="L1TextContainer" presStyleLbl="revTx" presStyleIdx="4" presStyleCnt="6">
        <dgm:presLayoutVars>
          <dgm:chMax val="1"/>
          <dgm:chPref val="1"/>
          <dgm:bulletEnabled val="1"/>
        </dgm:presLayoutVars>
      </dgm:prSet>
      <dgm:spPr/>
    </dgm:pt>
    <dgm:pt modelId="{3DF3F8B8-ABA3-476B-B6DB-0742C18BED7A}" type="pres">
      <dgm:prSet presAssocID="{39B90EBE-A252-4171-8A23-DDD48C89E4CD}" presName="L2TextContainerWrapper" presStyleCnt="0">
        <dgm:presLayoutVars>
          <dgm:chMax val="0"/>
          <dgm:chPref val="0"/>
          <dgm:bulletEnabled val="1"/>
        </dgm:presLayoutVars>
      </dgm:prSet>
      <dgm:spPr/>
    </dgm:pt>
    <dgm:pt modelId="{4620D20C-B3C6-4C08-837A-98D79CC27152}" type="pres">
      <dgm:prSet presAssocID="{39B90EBE-A252-4171-8A23-DDD48C89E4CD}" presName="L2TextContainer" presStyleLbl="bgAcc1" presStyleIdx="4" presStyleCnt="6"/>
      <dgm:spPr/>
    </dgm:pt>
    <dgm:pt modelId="{5376A7B9-3480-490E-AF03-DAF32E50408D}" type="pres">
      <dgm:prSet presAssocID="{39B90EBE-A252-4171-8A23-DDD48C89E4CD}" presName="FlexibleEmptyPlaceHolder" presStyleCnt="0"/>
      <dgm:spPr/>
    </dgm:pt>
    <dgm:pt modelId="{89DF836D-5924-478A-AD5E-26AC38AF2A69}" type="pres">
      <dgm:prSet presAssocID="{39B90EBE-A252-4171-8A23-DDD48C89E4CD}" presName="ConnectLine" presStyleLbl="sibTrans1D1" presStyleIdx="4" presStyleCnt="6"/>
      <dgm:spPr>
        <a:noFill/>
        <a:ln w="6350" cap="flat" cmpd="sng" algn="ctr">
          <a:solidFill>
            <a:schemeClr val="accent1">
              <a:hueOff val="0"/>
              <a:satOff val="0"/>
              <a:lumOff val="0"/>
              <a:alphaOff val="0"/>
            </a:schemeClr>
          </a:solidFill>
          <a:prstDash val="dash"/>
          <a:miter lim="800000"/>
        </a:ln>
        <a:effectLst/>
      </dgm:spPr>
    </dgm:pt>
    <dgm:pt modelId="{AE9A4D0D-76F1-46C6-98FD-B7351C8D6F2B}" type="pres">
      <dgm:prSet presAssocID="{39B90EBE-A252-4171-8A23-DDD48C89E4CD}" presName="ConnectorPoint" presStyleLbl="alignNode1" presStyleIdx="4" presStyleCnt="6"/>
      <dgm:spPr/>
    </dgm:pt>
    <dgm:pt modelId="{B33DEA34-943A-42C1-9AD0-357D7A9ED3E4}" type="pres">
      <dgm:prSet presAssocID="{39B90EBE-A252-4171-8A23-DDD48C89E4CD}" presName="EmptyPlaceHolder" presStyleCnt="0"/>
      <dgm:spPr/>
    </dgm:pt>
    <dgm:pt modelId="{E28898DD-F7B3-4287-8BC3-BFBBA267054C}" type="pres">
      <dgm:prSet presAssocID="{DA7993EC-911B-4CC9-8A52-608284FE089B}" presName="spaceBetweenRectangles" presStyleCnt="0"/>
      <dgm:spPr/>
    </dgm:pt>
    <dgm:pt modelId="{8633AFA0-1188-4EB6-A626-6DE231FD8242}" type="pres">
      <dgm:prSet presAssocID="{E33E1067-D9F1-48BC-9751-DCFB4BB36D80}" presName="composite" presStyleCnt="0"/>
      <dgm:spPr/>
    </dgm:pt>
    <dgm:pt modelId="{32CAC2B9-4D69-4174-B3A8-403FA409E1CE}" type="pres">
      <dgm:prSet presAssocID="{E33E1067-D9F1-48BC-9751-DCFB4BB36D80}" presName="L1TextContainer" presStyleLbl="revTx" presStyleIdx="5" presStyleCnt="6">
        <dgm:presLayoutVars>
          <dgm:chMax val="1"/>
          <dgm:chPref val="1"/>
          <dgm:bulletEnabled val="1"/>
        </dgm:presLayoutVars>
      </dgm:prSet>
      <dgm:spPr/>
    </dgm:pt>
    <dgm:pt modelId="{3B864F29-94A7-487B-91BC-22A7602D56F7}" type="pres">
      <dgm:prSet presAssocID="{E33E1067-D9F1-48BC-9751-DCFB4BB36D80}" presName="L2TextContainerWrapper" presStyleCnt="0">
        <dgm:presLayoutVars>
          <dgm:chMax val="0"/>
          <dgm:chPref val="0"/>
          <dgm:bulletEnabled val="1"/>
        </dgm:presLayoutVars>
      </dgm:prSet>
      <dgm:spPr/>
    </dgm:pt>
    <dgm:pt modelId="{311AB19A-5AC4-45C3-A9D7-EE7977C7E14E}" type="pres">
      <dgm:prSet presAssocID="{E33E1067-D9F1-48BC-9751-DCFB4BB36D80}" presName="L2TextContainer" presStyleLbl="bgAcc1" presStyleIdx="5" presStyleCnt="6"/>
      <dgm:spPr/>
    </dgm:pt>
    <dgm:pt modelId="{598CE8AA-6E0A-4CF9-94D3-E5FFAF5833B9}" type="pres">
      <dgm:prSet presAssocID="{E33E1067-D9F1-48BC-9751-DCFB4BB36D80}" presName="FlexibleEmptyPlaceHolder" presStyleCnt="0"/>
      <dgm:spPr/>
    </dgm:pt>
    <dgm:pt modelId="{05DD26B2-C70D-4E82-B358-EBCD8FFD2D78}" type="pres">
      <dgm:prSet presAssocID="{E33E1067-D9F1-48BC-9751-DCFB4BB36D80}" presName="ConnectLine" presStyleLbl="sibTrans1D1" presStyleIdx="5" presStyleCnt="6"/>
      <dgm:spPr>
        <a:noFill/>
        <a:ln w="6350" cap="flat" cmpd="sng" algn="ctr">
          <a:solidFill>
            <a:schemeClr val="accent1">
              <a:hueOff val="0"/>
              <a:satOff val="0"/>
              <a:lumOff val="0"/>
              <a:alphaOff val="0"/>
            </a:schemeClr>
          </a:solidFill>
          <a:prstDash val="dash"/>
          <a:miter lim="800000"/>
        </a:ln>
        <a:effectLst/>
      </dgm:spPr>
    </dgm:pt>
    <dgm:pt modelId="{7438181E-1BA3-45A7-ADDE-5188426060C6}" type="pres">
      <dgm:prSet presAssocID="{E33E1067-D9F1-48BC-9751-DCFB4BB36D80}" presName="ConnectorPoint" presStyleLbl="alignNode1" presStyleIdx="5" presStyleCnt="6"/>
      <dgm:spPr/>
    </dgm:pt>
    <dgm:pt modelId="{375B6135-AF4F-49F2-AC01-EFC99C9BC602}" type="pres">
      <dgm:prSet presAssocID="{E33E1067-D9F1-48BC-9751-DCFB4BB36D80}" presName="EmptyPlaceHolder" presStyleCnt="0"/>
      <dgm:spPr/>
    </dgm:pt>
  </dgm:ptLst>
  <dgm:cxnLst>
    <dgm:cxn modelId="{7D5C4104-E1B0-4743-964D-A3A3DEC844BC}" srcId="{6EB4ED75-8708-41D1-BB62-2DAB13044447}" destId="{85147861-C718-4DA1-BC87-396DEB51A4FF}" srcOrd="2" destOrd="0" parTransId="{7349F008-F451-4D3F-89D2-D9B9392FCA0B}" sibTransId="{ABCF4A88-0485-4716-B8DB-D40AC0BEF469}"/>
    <dgm:cxn modelId="{E9E16506-93A8-4F52-ABB5-E7C0C1211344}" type="presOf" srcId="{5D4E245A-00EA-4A3A-AC28-552A8875296E}" destId="{311AB19A-5AC4-45C3-A9D7-EE7977C7E14E}" srcOrd="0" destOrd="0" presId="urn:microsoft.com/office/officeart/2016/7/layout/BasicTimeline"/>
    <dgm:cxn modelId="{A572F209-417B-43CB-9BB7-74793184186B}" type="presOf" srcId="{D9E92651-EE9B-496E-8F66-B463141E3A7F}" destId="{4620D20C-B3C6-4C08-837A-98D79CC27152}" srcOrd="0" destOrd="0" presId="urn:microsoft.com/office/officeart/2016/7/layout/BasicTimeline"/>
    <dgm:cxn modelId="{F47ADD13-6DD1-4F2B-9283-F3EBB0ED75A4}" type="presOf" srcId="{E33E1067-D9F1-48BC-9751-DCFB4BB36D80}" destId="{32CAC2B9-4D69-4174-B3A8-403FA409E1CE}" srcOrd="0" destOrd="0" presId="urn:microsoft.com/office/officeart/2016/7/layout/BasicTimeline"/>
    <dgm:cxn modelId="{B664C429-7156-484D-A953-3EC4CD2848BB}" srcId="{39B90EBE-A252-4171-8A23-DDD48C89E4CD}" destId="{D9E92651-EE9B-496E-8F66-B463141E3A7F}" srcOrd="0" destOrd="0" parTransId="{7261168F-3B12-4E7E-AC2C-7553FE496745}" sibTransId="{E4A048A8-3D14-4F3C-A076-4657CFD5EBBB}"/>
    <dgm:cxn modelId="{AB32992A-97D4-49A7-91E1-34D9D7211B43}" srcId="{E930DC00-2EF0-4AD1-8928-264FB47DD020}" destId="{2B99FD06-BCB5-4DA3-8F74-3F232223B42A}" srcOrd="0" destOrd="0" parTransId="{D1118B2A-EB6A-43F5-B5D1-680E4E1ACBAC}" sibTransId="{CC76C46E-70B5-4157-87DB-40E8775F8A6C}"/>
    <dgm:cxn modelId="{83ED442B-3FD1-474C-AC1F-1E6A681DEFDE}" type="presOf" srcId="{42685D4B-B66C-44CE-9530-C6FA1B46E026}" destId="{ED78E728-8718-44E1-B683-5342E59AAFFF}" srcOrd="0" destOrd="0" presId="urn:microsoft.com/office/officeart/2016/7/layout/BasicTimeline"/>
    <dgm:cxn modelId="{8C758562-FD03-436F-88C6-D6E8A7F19017}" srcId="{6EB4ED75-8708-41D1-BB62-2DAB13044447}" destId="{01800971-664C-4876-9461-CA12C917E474}" srcOrd="0" destOrd="0" parTransId="{1EBF7ED1-55DE-4AA0-9F30-73FCD3DC0BA5}" sibTransId="{401FD502-DBF1-453C-8F4D-B9CF269B81A2}"/>
    <dgm:cxn modelId="{C9561F66-91CF-4416-BBCA-0473BD099AC6}" srcId="{E33E1067-D9F1-48BC-9751-DCFB4BB36D80}" destId="{5D4E245A-00EA-4A3A-AC28-552A8875296E}" srcOrd="0" destOrd="0" parTransId="{20EB6D12-5655-42E8-8E5A-B5E6F04A22EB}" sibTransId="{4E0A30AA-6293-4C1D-88D3-4F3D0E931686}"/>
    <dgm:cxn modelId="{1CF2624B-1515-4E2B-B62E-39D2272366F8}" srcId="{CAFBFF77-E02C-49C2-A34E-07FB96945123}" destId="{42685D4B-B66C-44CE-9530-C6FA1B46E026}" srcOrd="0" destOrd="0" parTransId="{7C9EFCA2-55C3-426B-AFCF-AE1681914877}" sibTransId="{CE813806-4538-4B2C-A8E4-BBC2E75E0F0E}"/>
    <dgm:cxn modelId="{C3AF756E-F68C-4051-A63F-7A05B527A4EF}" type="presOf" srcId="{CAFBFF77-E02C-49C2-A34E-07FB96945123}" destId="{E8CF087D-B4A5-4ADF-8792-CF5193B758B3}" srcOrd="0" destOrd="0" presId="urn:microsoft.com/office/officeart/2016/7/layout/BasicTimeline"/>
    <dgm:cxn modelId="{020BE155-93B3-4623-A021-FA0311ED2115}" type="presOf" srcId="{6EB4ED75-8708-41D1-BB62-2DAB13044447}" destId="{8BF61459-D5CC-48C4-A888-919860A183C6}" srcOrd="0" destOrd="0" presId="urn:microsoft.com/office/officeart/2016/7/layout/BasicTimeline"/>
    <dgm:cxn modelId="{F6CEE675-DF07-4A7F-8991-98056A4CA521}" srcId="{6EB4ED75-8708-41D1-BB62-2DAB13044447}" destId="{E930DC00-2EF0-4AD1-8928-264FB47DD020}" srcOrd="3" destOrd="0" parTransId="{66834D8B-F335-4F5B-B899-7E6DE7A50EF7}" sibTransId="{DF8668AE-B792-41B3-8E86-B3D44B75419E}"/>
    <dgm:cxn modelId="{F374B37A-AE88-489D-B2DF-3A65F1F34A30}" srcId="{6EB4ED75-8708-41D1-BB62-2DAB13044447}" destId="{CAFBFF77-E02C-49C2-A34E-07FB96945123}" srcOrd="1" destOrd="0" parTransId="{42ECC1DC-E1A5-4CC2-AB5B-798ECB429E6C}" sibTransId="{D6FD5049-5AB7-4BD5-8F4C-8D1E5FE9E782}"/>
    <dgm:cxn modelId="{7FA4D19F-8064-4E14-8980-D24FF9E7AA0F}" srcId="{6EB4ED75-8708-41D1-BB62-2DAB13044447}" destId="{39B90EBE-A252-4171-8A23-DDD48C89E4CD}" srcOrd="4" destOrd="0" parTransId="{E72C7B00-D267-4C0E-85A4-3EA1B27D4E7A}" sibTransId="{DA7993EC-911B-4CC9-8A52-608284FE089B}"/>
    <dgm:cxn modelId="{5AE49BA1-26D5-40D2-850F-A7FE5163E820}" srcId="{6EB4ED75-8708-41D1-BB62-2DAB13044447}" destId="{E33E1067-D9F1-48BC-9751-DCFB4BB36D80}" srcOrd="5" destOrd="0" parTransId="{4B295B39-9C97-41AF-B042-9A71C3012A0B}" sibTransId="{D372653F-77DF-4820-ACC8-49EA8155201C}"/>
    <dgm:cxn modelId="{117157A3-8FE5-4295-828D-9AFB0439C503}" type="presOf" srcId="{39B90EBE-A252-4171-8A23-DDD48C89E4CD}" destId="{2CD9840F-333A-41DE-8E1B-E888F1AB18D1}" srcOrd="0" destOrd="0" presId="urn:microsoft.com/office/officeart/2016/7/layout/BasicTimeline"/>
    <dgm:cxn modelId="{F3972AAE-9484-4C84-BADC-2D62C14734EB}" type="presOf" srcId="{6A9EA189-F80C-40D9-A345-7A52F0BE0E5C}" destId="{AF288CEB-C195-44FF-91B6-A3ED0ACCD03B}" srcOrd="0" destOrd="0" presId="urn:microsoft.com/office/officeart/2016/7/layout/BasicTimeline"/>
    <dgm:cxn modelId="{3D3DCFB6-4D97-4BDE-9046-11B660999562}" type="presOf" srcId="{01800971-664C-4876-9461-CA12C917E474}" destId="{1E5E65FD-A7C7-4807-9A00-51ACA89447DF}" srcOrd="0" destOrd="0" presId="urn:microsoft.com/office/officeart/2016/7/layout/BasicTimeline"/>
    <dgm:cxn modelId="{454136BB-D06D-4068-9521-958F6F0F0367}" type="presOf" srcId="{2B99FD06-BCB5-4DA3-8F74-3F232223B42A}" destId="{0BA48EA3-481A-4D2C-9A18-484606F811E5}" srcOrd="0" destOrd="0" presId="urn:microsoft.com/office/officeart/2016/7/layout/BasicTimeline"/>
    <dgm:cxn modelId="{925CC8C0-4B82-41C7-BCF8-2FFB02314CE7}" type="presOf" srcId="{E930DC00-2EF0-4AD1-8928-264FB47DD020}" destId="{99490751-8B03-437F-8823-6A88F319667F}" srcOrd="0" destOrd="0" presId="urn:microsoft.com/office/officeart/2016/7/layout/BasicTimeline"/>
    <dgm:cxn modelId="{DA9F04E4-4334-422A-8221-38D21C20386A}" srcId="{01800971-664C-4876-9461-CA12C917E474}" destId="{AE5A1531-4CA7-4F9C-B80D-C453DEC51FE2}" srcOrd="0" destOrd="0" parTransId="{BB9A5507-4BB3-4EF7-B767-949EB0BF8B07}" sibTransId="{71FF9401-B42C-47D2-B198-0EDCB61FAF60}"/>
    <dgm:cxn modelId="{BD1797F2-945C-4039-85DA-D047810FBDF4}" srcId="{85147861-C718-4DA1-BC87-396DEB51A4FF}" destId="{6A9EA189-F80C-40D9-A345-7A52F0BE0E5C}" srcOrd="0" destOrd="0" parTransId="{308E2221-FDC2-403D-8486-5D9CCA4F232B}" sibTransId="{BA3C12B9-75EA-4DDF-8536-5D82AC57AE60}"/>
    <dgm:cxn modelId="{C8AA7BF7-1C05-4FD8-A62F-3E23E278B50E}" type="presOf" srcId="{85147861-C718-4DA1-BC87-396DEB51A4FF}" destId="{5F694C4A-672E-48F6-92B7-426EE7A997CB}" srcOrd="0" destOrd="0" presId="urn:microsoft.com/office/officeart/2016/7/layout/BasicTimeline"/>
    <dgm:cxn modelId="{D1F0A3FD-01D2-449D-97D9-46D2B276E427}" type="presOf" srcId="{AE5A1531-4CA7-4F9C-B80D-C453DEC51FE2}" destId="{BA32A400-268B-4D18-9D52-60D74122332C}" srcOrd="0" destOrd="0" presId="urn:microsoft.com/office/officeart/2016/7/layout/BasicTimeline"/>
    <dgm:cxn modelId="{EDD39C08-7078-47D8-90FE-94A6C53E8AA3}" type="presParOf" srcId="{8BF61459-D5CC-48C4-A888-919860A183C6}" destId="{3CC7793C-59AB-4CC0-B21E-8CAED4BB99F4}" srcOrd="0" destOrd="0" presId="urn:microsoft.com/office/officeart/2016/7/layout/BasicTimeline"/>
    <dgm:cxn modelId="{7616A90E-DB74-4802-9AFE-A32621627E3C}" type="presParOf" srcId="{8BF61459-D5CC-48C4-A888-919860A183C6}" destId="{13BE149D-103D-4178-8335-B94A643C97E3}" srcOrd="1" destOrd="0" presId="urn:microsoft.com/office/officeart/2016/7/layout/BasicTimeline"/>
    <dgm:cxn modelId="{B3E53723-E810-4E7C-8DB8-4F1E47393D66}" type="presParOf" srcId="{13BE149D-103D-4178-8335-B94A643C97E3}" destId="{79C3351E-D5D5-4A36-8791-3F2339D09065}" srcOrd="0" destOrd="0" presId="urn:microsoft.com/office/officeart/2016/7/layout/BasicTimeline"/>
    <dgm:cxn modelId="{ED4203B3-8700-4A70-8A66-83A4ADEAA992}" type="presParOf" srcId="{79C3351E-D5D5-4A36-8791-3F2339D09065}" destId="{1E5E65FD-A7C7-4807-9A00-51ACA89447DF}" srcOrd="0" destOrd="0" presId="urn:microsoft.com/office/officeart/2016/7/layout/BasicTimeline"/>
    <dgm:cxn modelId="{E0BE6881-3D00-47E2-8782-B80479296FB9}" type="presParOf" srcId="{79C3351E-D5D5-4A36-8791-3F2339D09065}" destId="{B68C82D0-6E45-4434-905D-411A42BBDE59}" srcOrd="1" destOrd="0" presId="urn:microsoft.com/office/officeart/2016/7/layout/BasicTimeline"/>
    <dgm:cxn modelId="{6D8B81A9-F6B3-4671-99DA-3399D7BBABC6}" type="presParOf" srcId="{B68C82D0-6E45-4434-905D-411A42BBDE59}" destId="{BA32A400-268B-4D18-9D52-60D74122332C}" srcOrd="0" destOrd="0" presId="urn:microsoft.com/office/officeart/2016/7/layout/BasicTimeline"/>
    <dgm:cxn modelId="{0AE0BDD0-A1D5-4F0E-BDFD-CF0B86F88461}" type="presParOf" srcId="{B68C82D0-6E45-4434-905D-411A42BBDE59}" destId="{D87EA904-5846-4C63-BB18-FE6BDFE9822A}" srcOrd="1" destOrd="0" presId="urn:microsoft.com/office/officeart/2016/7/layout/BasicTimeline"/>
    <dgm:cxn modelId="{6CB3DE8B-A4D8-4103-8CD3-E8E842669A08}" type="presParOf" srcId="{79C3351E-D5D5-4A36-8791-3F2339D09065}" destId="{A00A9758-C153-47CC-A5AB-35E86289AD79}" srcOrd="2" destOrd="0" presId="urn:microsoft.com/office/officeart/2016/7/layout/BasicTimeline"/>
    <dgm:cxn modelId="{F201CAC4-DA98-4CC6-8626-C3744B1B91D6}" type="presParOf" srcId="{79C3351E-D5D5-4A36-8791-3F2339D09065}" destId="{4F7DBE00-0065-480C-BD8B-DF871E542DAE}" srcOrd="3" destOrd="0" presId="urn:microsoft.com/office/officeart/2016/7/layout/BasicTimeline"/>
    <dgm:cxn modelId="{1E395712-2E36-4D67-A32E-FF4E89871A11}" type="presParOf" srcId="{79C3351E-D5D5-4A36-8791-3F2339D09065}" destId="{CEA62D42-F56E-4691-A574-152FA882966A}" srcOrd="4" destOrd="0" presId="urn:microsoft.com/office/officeart/2016/7/layout/BasicTimeline"/>
    <dgm:cxn modelId="{8A1EA914-F7DB-47CB-AEC2-F8BAAECAFD33}" type="presParOf" srcId="{13BE149D-103D-4178-8335-B94A643C97E3}" destId="{D3277EED-4621-4246-94EB-1C495D343603}" srcOrd="1" destOrd="0" presId="urn:microsoft.com/office/officeart/2016/7/layout/BasicTimeline"/>
    <dgm:cxn modelId="{8AE7AB02-F06F-40F1-A56F-3AED36F1E41D}" type="presParOf" srcId="{13BE149D-103D-4178-8335-B94A643C97E3}" destId="{F33263F4-1269-4C3D-B004-E4B94C51FDE2}" srcOrd="2" destOrd="0" presId="urn:microsoft.com/office/officeart/2016/7/layout/BasicTimeline"/>
    <dgm:cxn modelId="{5E742589-4603-4DF4-8A94-008D6F55D331}" type="presParOf" srcId="{F33263F4-1269-4C3D-B004-E4B94C51FDE2}" destId="{E8CF087D-B4A5-4ADF-8792-CF5193B758B3}" srcOrd="0" destOrd="0" presId="urn:microsoft.com/office/officeart/2016/7/layout/BasicTimeline"/>
    <dgm:cxn modelId="{50254604-E708-4ABD-91DF-2C0552605176}" type="presParOf" srcId="{F33263F4-1269-4C3D-B004-E4B94C51FDE2}" destId="{F5379BAB-F456-4F0D-83D4-EB8398D14345}" srcOrd="1" destOrd="0" presId="urn:microsoft.com/office/officeart/2016/7/layout/BasicTimeline"/>
    <dgm:cxn modelId="{5BB70637-E421-45D8-A9F5-BB8738E1979D}" type="presParOf" srcId="{F5379BAB-F456-4F0D-83D4-EB8398D14345}" destId="{ED78E728-8718-44E1-B683-5342E59AAFFF}" srcOrd="0" destOrd="0" presId="urn:microsoft.com/office/officeart/2016/7/layout/BasicTimeline"/>
    <dgm:cxn modelId="{7CDB7CB9-C408-414B-8840-51E067B8CC4F}" type="presParOf" srcId="{F5379BAB-F456-4F0D-83D4-EB8398D14345}" destId="{5AE5689D-7FA6-4A5A-AEA5-6D442E5C2C3C}" srcOrd="1" destOrd="0" presId="urn:microsoft.com/office/officeart/2016/7/layout/BasicTimeline"/>
    <dgm:cxn modelId="{32EF7BE4-5D02-44CB-BA4A-61AC11984052}" type="presParOf" srcId="{F33263F4-1269-4C3D-B004-E4B94C51FDE2}" destId="{E38B9CCB-2A6D-43CD-8E59-C6D36EAFF485}" srcOrd="2" destOrd="0" presId="urn:microsoft.com/office/officeart/2016/7/layout/BasicTimeline"/>
    <dgm:cxn modelId="{C50458F0-8D75-41A1-8F23-48211B883FB3}" type="presParOf" srcId="{F33263F4-1269-4C3D-B004-E4B94C51FDE2}" destId="{E11DCAF5-84FE-4C46-A509-B747B47A1717}" srcOrd="3" destOrd="0" presId="urn:microsoft.com/office/officeart/2016/7/layout/BasicTimeline"/>
    <dgm:cxn modelId="{BFF7CE5C-12DD-45B2-A99F-F0EBAD7C0320}" type="presParOf" srcId="{F33263F4-1269-4C3D-B004-E4B94C51FDE2}" destId="{A430601C-D6D0-4145-B7A8-133B7E04E0AA}" srcOrd="4" destOrd="0" presId="urn:microsoft.com/office/officeart/2016/7/layout/BasicTimeline"/>
    <dgm:cxn modelId="{811307B1-CB45-445D-AEC9-D119979D56D7}" type="presParOf" srcId="{13BE149D-103D-4178-8335-B94A643C97E3}" destId="{397A0A7D-78D6-4E10-9784-A0538B13EEE3}" srcOrd="3" destOrd="0" presId="urn:microsoft.com/office/officeart/2016/7/layout/BasicTimeline"/>
    <dgm:cxn modelId="{E9112395-DF4E-49C4-A81A-92D53D268616}" type="presParOf" srcId="{13BE149D-103D-4178-8335-B94A643C97E3}" destId="{162A18C0-2DF3-46C0-ABD6-989DBC13D1C4}" srcOrd="4" destOrd="0" presId="urn:microsoft.com/office/officeart/2016/7/layout/BasicTimeline"/>
    <dgm:cxn modelId="{FC944330-64C7-40EE-9BEE-F3A7A83DB603}" type="presParOf" srcId="{162A18C0-2DF3-46C0-ABD6-989DBC13D1C4}" destId="{5F694C4A-672E-48F6-92B7-426EE7A997CB}" srcOrd="0" destOrd="0" presId="urn:microsoft.com/office/officeart/2016/7/layout/BasicTimeline"/>
    <dgm:cxn modelId="{F61FDBBA-7488-4A67-BE89-0C722D62300E}" type="presParOf" srcId="{162A18C0-2DF3-46C0-ABD6-989DBC13D1C4}" destId="{539032EC-DC78-4D23-B524-A6E65BF8535C}" srcOrd="1" destOrd="0" presId="urn:microsoft.com/office/officeart/2016/7/layout/BasicTimeline"/>
    <dgm:cxn modelId="{9D77D5F6-0CFF-4377-8A81-ACCCC75288B2}" type="presParOf" srcId="{539032EC-DC78-4D23-B524-A6E65BF8535C}" destId="{AF288CEB-C195-44FF-91B6-A3ED0ACCD03B}" srcOrd="0" destOrd="0" presId="urn:microsoft.com/office/officeart/2016/7/layout/BasicTimeline"/>
    <dgm:cxn modelId="{07365A34-D8E5-4E17-AFC2-2D683ED1BF98}" type="presParOf" srcId="{539032EC-DC78-4D23-B524-A6E65BF8535C}" destId="{FBFD3992-D815-47CE-8D95-FD9AC93FD021}" srcOrd="1" destOrd="0" presId="urn:microsoft.com/office/officeart/2016/7/layout/BasicTimeline"/>
    <dgm:cxn modelId="{7D79DBEF-6A17-4647-B461-C8881614390F}" type="presParOf" srcId="{162A18C0-2DF3-46C0-ABD6-989DBC13D1C4}" destId="{1D8DFA33-77B8-4290-8A9F-9F8D7E12B81A}" srcOrd="2" destOrd="0" presId="urn:microsoft.com/office/officeart/2016/7/layout/BasicTimeline"/>
    <dgm:cxn modelId="{A172C99A-8A92-46AA-95C8-1590573010D4}" type="presParOf" srcId="{162A18C0-2DF3-46C0-ABD6-989DBC13D1C4}" destId="{2B7B43BB-CD32-46D6-9FA2-42EE24CF998C}" srcOrd="3" destOrd="0" presId="urn:microsoft.com/office/officeart/2016/7/layout/BasicTimeline"/>
    <dgm:cxn modelId="{E8A6546C-071E-4965-BF6F-49F68D7C3076}" type="presParOf" srcId="{162A18C0-2DF3-46C0-ABD6-989DBC13D1C4}" destId="{8812E886-22A6-4E6F-BC7C-001C4FAAFD3C}" srcOrd="4" destOrd="0" presId="urn:microsoft.com/office/officeart/2016/7/layout/BasicTimeline"/>
    <dgm:cxn modelId="{FD5B1630-7649-4DB8-AD3E-5262849D7E2F}" type="presParOf" srcId="{13BE149D-103D-4178-8335-B94A643C97E3}" destId="{ACE6753A-0534-4A42-9AA6-2442E49D74E3}" srcOrd="5" destOrd="0" presId="urn:microsoft.com/office/officeart/2016/7/layout/BasicTimeline"/>
    <dgm:cxn modelId="{8F650871-1567-4525-8D48-3E19AD7E9512}" type="presParOf" srcId="{13BE149D-103D-4178-8335-B94A643C97E3}" destId="{AFC0084E-CF47-42BE-9A97-472018275EA7}" srcOrd="6" destOrd="0" presId="urn:microsoft.com/office/officeart/2016/7/layout/BasicTimeline"/>
    <dgm:cxn modelId="{A1ECB304-9117-4D65-B985-07F9F16D9C7F}" type="presParOf" srcId="{AFC0084E-CF47-42BE-9A97-472018275EA7}" destId="{99490751-8B03-437F-8823-6A88F319667F}" srcOrd="0" destOrd="0" presId="urn:microsoft.com/office/officeart/2016/7/layout/BasicTimeline"/>
    <dgm:cxn modelId="{B35BDA5B-34F6-4FA1-82EC-7C2FED2E9C3D}" type="presParOf" srcId="{AFC0084E-CF47-42BE-9A97-472018275EA7}" destId="{0E99C0E8-21CB-4A0B-9A64-609C8062817A}" srcOrd="1" destOrd="0" presId="urn:microsoft.com/office/officeart/2016/7/layout/BasicTimeline"/>
    <dgm:cxn modelId="{F3B6B2E1-8FCF-4A5E-86C1-ECFE75CB631C}" type="presParOf" srcId="{0E99C0E8-21CB-4A0B-9A64-609C8062817A}" destId="{0BA48EA3-481A-4D2C-9A18-484606F811E5}" srcOrd="0" destOrd="0" presId="urn:microsoft.com/office/officeart/2016/7/layout/BasicTimeline"/>
    <dgm:cxn modelId="{E5C3AE05-DC49-43A3-8A36-5447FF339E10}" type="presParOf" srcId="{0E99C0E8-21CB-4A0B-9A64-609C8062817A}" destId="{48CF1B55-F06A-4618-84E2-28D00615F61B}" srcOrd="1" destOrd="0" presId="urn:microsoft.com/office/officeart/2016/7/layout/BasicTimeline"/>
    <dgm:cxn modelId="{D0BEC705-FE5A-4091-BDA8-FC707F5D79D5}" type="presParOf" srcId="{AFC0084E-CF47-42BE-9A97-472018275EA7}" destId="{6E871851-65BE-41C0-B63D-E5984D7FD1D9}" srcOrd="2" destOrd="0" presId="urn:microsoft.com/office/officeart/2016/7/layout/BasicTimeline"/>
    <dgm:cxn modelId="{1AA50EB2-1E32-4C9B-838B-B67725FE0814}" type="presParOf" srcId="{AFC0084E-CF47-42BE-9A97-472018275EA7}" destId="{B25CA16B-5F45-4BF1-97A1-3D472013159E}" srcOrd="3" destOrd="0" presId="urn:microsoft.com/office/officeart/2016/7/layout/BasicTimeline"/>
    <dgm:cxn modelId="{83BDD71D-DBA1-4325-8058-4D43FDBC3BFC}" type="presParOf" srcId="{AFC0084E-CF47-42BE-9A97-472018275EA7}" destId="{0E8AFA04-0D5D-4EB6-BCA9-44361DA76CF2}" srcOrd="4" destOrd="0" presId="urn:microsoft.com/office/officeart/2016/7/layout/BasicTimeline"/>
    <dgm:cxn modelId="{0107A2F9-16F4-4E01-90A1-2FF2DBCC5DF5}" type="presParOf" srcId="{13BE149D-103D-4178-8335-B94A643C97E3}" destId="{2FEA3BAC-752A-4E73-91CD-03D5712703DE}" srcOrd="7" destOrd="0" presId="urn:microsoft.com/office/officeart/2016/7/layout/BasicTimeline"/>
    <dgm:cxn modelId="{B0FAD40F-B0F4-45FF-A768-C822868A2411}" type="presParOf" srcId="{13BE149D-103D-4178-8335-B94A643C97E3}" destId="{6D16C55E-1DD7-4DD6-9008-3CB2146D7FC9}" srcOrd="8" destOrd="0" presId="urn:microsoft.com/office/officeart/2016/7/layout/BasicTimeline"/>
    <dgm:cxn modelId="{AE12411C-953D-4BBE-A299-B1B84F2F95A0}" type="presParOf" srcId="{6D16C55E-1DD7-4DD6-9008-3CB2146D7FC9}" destId="{2CD9840F-333A-41DE-8E1B-E888F1AB18D1}" srcOrd="0" destOrd="0" presId="urn:microsoft.com/office/officeart/2016/7/layout/BasicTimeline"/>
    <dgm:cxn modelId="{6A6AFDC3-1D17-47D2-B844-383098D760ED}" type="presParOf" srcId="{6D16C55E-1DD7-4DD6-9008-3CB2146D7FC9}" destId="{3DF3F8B8-ABA3-476B-B6DB-0742C18BED7A}" srcOrd="1" destOrd="0" presId="urn:microsoft.com/office/officeart/2016/7/layout/BasicTimeline"/>
    <dgm:cxn modelId="{758B3079-6B65-43B0-949F-8ECD57C85ED5}" type="presParOf" srcId="{3DF3F8B8-ABA3-476B-B6DB-0742C18BED7A}" destId="{4620D20C-B3C6-4C08-837A-98D79CC27152}" srcOrd="0" destOrd="0" presId="urn:microsoft.com/office/officeart/2016/7/layout/BasicTimeline"/>
    <dgm:cxn modelId="{EF426F89-6F4B-4A10-8592-893BE4601156}" type="presParOf" srcId="{3DF3F8B8-ABA3-476B-B6DB-0742C18BED7A}" destId="{5376A7B9-3480-490E-AF03-DAF32E50408D}" srcOrd="1" destOrd="0" presId="urn:microsoft.com/office/officeart/2016/7/layout/BasicTimeline"/>
    <dgm:cxn modelId="{A861242A-DE2D-4D3D-9949-8E75F5FABA05}" type="presParOf" srcId="{6D16C55E-1DD7-4DD6-9008-3CB2146D7FC9}" destId="{89DF836D-5924-478A-AD5E-26AC38AF2A69}" srcOrd="2" destOrd="0" presId="urn:microsoft.com/office/officeart/2016/7/layout/BasicTimeline"/>
    <dgm:cxn modelId="{C6697028-F30B-4761-9A6B-6C7E22F70875}" type="presParOf" srcId="{6D16C55E-1DD7-4DD6-9008-3CB2146D7FC9}" destId="{AE9A4D0D-76F1-46C6-98FD-B7351C8D6F2B}" srcOrd="3" destOrd="0" presId="urn:microsoft.com/office/officeart/2016/7/layout/BasicTimeline"/>
    <dgm:cxn modelId="{9ABC284D-07A5-49F3-AEBA-CA9792EE92B1}" type="presParOf" srcId="{6D16C55E-1DD7-4DD6-9008-3CB2146D7FC9}" destId="{B33DEA34-943A-42C1-9AD0-357D7A9ED3E4}" srcOrd="4" destOrd="0" presId="urn:microsoft.com/office/officeart/2016/7/layout/BasicTimeline"/>
    <dgm:cxn modelId="{A7FF04C7-64B4-4FE3-82FF-6C91F4EB538D}" type="presParOf" srcId="{13BE149D-103D-4178-8335-B94A643C97E3}" destId="{E28898DD-F7B3-4287-8BC3-BFBBA267054C}" srcOrd="9" destOrd="0" presId="urn:microsoft.com/office/officeart/2016/7/layout/BasicTimeline"/>
    <dgm:cxn modelId="{443A8907-1295-416E-8C3E-3EEC1608D36D}" type="presParOf" srcId="{13BE149D-103D-4178-8335-B94A643C97E3}" destId="{8633AFA0-1188-4EB6-A626-6DE231FD8242}" srcOrd="10" destOrd="0" presId="urn:microsoft.com/office/officeart/2016/7/layout/BasicTimeline"/>
    <dgm:cxn modelId="{12AF529C-260B-4AD6-AFB7-9A11B39AF1B4}" type="presParOf" srcId="{8633AFA0-1188-4EB6-A626-6DE231FD8242}" destId="{32CAC2B9-4D69-4174-B3A8-403FA409E1CE}" srcOrd="0" destOrd="0" presId="urn:microsoft.com/office/officeart/2016/7/layout/BasicTimeline"/>
    <dgm:cxn modelId="{87FE883B-CD96-4668-88DE-ACDADEA1F94F}" type="presParOf" srcId="{8633AFA0-1188-4EB6-A626-6DE231FD8242}" destId="{3B864F29-94A7-487B-91BC-22A7602D56F7}" srcOrd="1" destOrd="0" presId="urn:microsoft.com/office/officeart/2016/7/layout/BasicTimeline"/>
    <dgm:cxn modelId="{1337BEE8-A9BF-41B8-8308-E223F2D6ED2F}" type="presParOf" srcId="{3B864F29-94A7-487B-91BC-22A7602D56F7}" destId="{311AB19A-5AC4-45C3-A9D7-EE7977C7E14E}" srcOrd="0" destOrd="0" presId="urn:microsoft.com/office/officeart/2016/7/layout/BasicTimeline"/>
    <dgm:cxn modelId="{6B6FE3E9-E856-461D-92EC-372FA02B9568}" type="presParOf" srcId="{3B864F29-94A7-487B-91BC-22A7602D56F7}" destId="{598CE8AA-6E0A-4CF9-94D3-E5FFAF5833B9}" srcOrd="1" destOrd="0" presId="urn:microsoft.com/office/officeart/2016/7/layout/BasicTimeline"/>
    <dgm:cxn modelId="{8DAC7986-E428-4C33-9E1B-62BFA7D35FB6}" type="presParOf" srcId="{8633AFA0-1188-4EB6-A626-6DE231FD8242}" destId="{05DD26B2-C70D-4E82-B358-EBCD8FFD2D78}" srcOrd="2" destOrd="0" presId="urn:microsoft.com/office/officeart/2016/7/layout/BasicTimeline"/>
    <dgm:cxn modelId="{56ED5745-0ECA-4AD6-BFAD-51C5ED2CA6D4}" type="presParOf" srcId="{8633AFA0-1188-4EB6-A626-6DE231FD8242}" destId="{7438181E-1BA3-45A7-ADDE-5188426060C6}" srcOrd="3" destOrd="0" presId="urn:microsoft.com/office/officeart/2016/7/layout/BasicTimeline"/>
    <dgm:cxn modelId="{B0DEB17E-8726-4C22-BD30-68CBCF44D2DD}" type="presParOf" srcId="{8633AFA0-1188-4EB6-A626-6DE231FD8242}" destId="{375B6135-AF4F-49F2-AC01-EFC99C9BC602}"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87C887-8B0D-4D85-843C-F5E677B0C8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8B4041-B270-4AEF-81E8-2CE11B597DA6}">
      <dgm:prSet/>
      <dgm:spPr/>
      <dgm:t>
        <a:bodyPr/>
        <a:lstStyle/>
        <a:p>
          <a:r>
            <a:rPr lang="en-US"/>
            <a:t>What long-term pavement “condition” should we plan for?</a:t>
          </a:r>
        </a:p>
      </dgm:t>
    </dgm:pt>
    <dgm:pt modelId="{464FE1FC-0216-41AE-966E-52DA4625C212}" type="parTrans" cxnId="{85B20355-AB5E-43D7-B87D-99F669F8A95C}">
      <dgm:prSet/>
      <dgm:spPr/>
      <dgm:t>
        <a:bodyPr/>
        <a:lstStyle/>
        <a:p>
          <a:endParaRPr lang="en-US"/>
        </a:p>
      </dgm:t>
    </dgm:pt>
    <dgm:pt modelId="{E5BC654A-890C-4DA0-938B-71352BBB7EDE}" type="sibTrans" cxnId="{85B20355-AB5E-43D7-B87D-99F669F8A95C}">
      <dgm:prSet/>
      <dgm:spPr/>
      <dgm:t>
        <a:bodyPr/>
        <a:lstStyle/>
        <a:p>
          <a:endParaRPr lang="en-US"/>
        </a:p>
      </dgm:t>
    </dgm:pt>
    <dgm:pt modelId="{7F211F79-F1D2-4FBB-B257-61C340880ECD}">
      <dgm:prSet/>
      <dgm:spPr/>
      <dgm:t>
        <a:bodyPr/>
        <a:lstStyle/>
        <a:p>
          <a:r>
            <a:rPr lang="en-US" dirty="0"/>
            <a:t>Which type of pavement “treatments” or “repairs” are acceptable?</a:t>
          </a:r>
        </a:p>
      </dgm:t>
    </dgm:pt>
    <dgm:pt modelId="{A8251CB9-0050-4B61-8236-AA1837951AF2}" type="parTrans" cxnId="{402EED69-4C6F-4FA1-AAD1-E09A7506A460}">
      <dgm:prSet/>
      <dgm:spPr/>
      <dgm:t>
        <a:bodyPr/>
        <a:lstStyle/>
        <a:p>
          <a:endParaRPr lang="en-US"/>
        </a:p>
      </dgm:t>
    </dgm:pt>
    <dgm:pt modelId="{B02E0AA8-05CD-4C9C-8150-1857D487DA09}" type="sibTrans" cxnId="{402EED69-4C6F-4FA1-AAD1-E09A7506A460}">
      <dgm:prSet/>
      <dgm:spPr/>
      <dgm:t>
        <a:bodyPr/>
        <a:lstStyle/>
        <a:p>
          <a:endParaRPr lang="en-US"/>
        </a:p>
      </dgm:t>
    </dgm:pt>
    <dgm:pt modelId="{C72B9F03-6623-479A-80E0-C475E9557C51}">
      <dgm:prSet/>
      <dgm:spPr/>
      <dgm:t>
        <a:bodyPr/>
        <a:lstStyle/>
        <a:p>
          <a:r>
            <a:rPr lang="en-US"/>
            <a:t>Which program services should be prioritized?</a:t>
          </a:r>
        </a:p>
      </dgm:t>
    </dgm:pt>
    <dgm:pt modelId="{BDD64FB1-C9B9-470D-8556-BC4825F9B5C4}" type="parTrans" cxnId="{4D513E94-386E-4531-81F1-3C94997FDDB4}">
      <dgm:prSet/>
      <dgm:spPr/>
      <dgm:t>
        <a:bodyPr/>
        <a:lstStyle/>
        <a:p>
          <a:endParaRPr lang="en-US"/>
        </a:p>
      </dgm:t>
    </dgm:pt>
    <dgm:pt modelId="{2841862F-2204-4371-B2D9-E9BA3F474E27}" type="sibTrans" cxnId="{4D513E94-386E-4531-81F1-3C94997FDDB4}">
      <dgm:prSet/>
      <dgm:spPr/>
      <dgm:t>
        <a:bodyPr/>
        <a:lstStyle/>
        <a:p>
          <a:endParaRPr lang="en-US"/>
        </a:p>
      </dgm:t>
    </dgm:pt>
    <dgm:pt modelId="{C8C7A20E-6224-4875-9764-84A908919557}">
      <dgm:prSet/>
      <dgm:spPr/>
      <dgm:t>
        <a:bodyPr/>
        <a:lstStyle/>
        <a:p>
          <a:r>
            <a:rPr lang="en-US"/>
            <a:t>How would you fund the Pavement Management Program?</a:t>
          </a:r>
        </a:p>
      </dgm:t>
    </dgm:pt>
    <dgm:pt modelId="{D97207AB-A924-4633-A468-FB936C798775}" type="parTrans" cxnId="{F63E3AA9-C8AE-4F68-964F-83CD141A48CC}">
      <dgm:prSet/>
      <dgm:spPr/>
      <dgm:t>
        <a:bodyPr/>
        <a:lstStyle/>
        <a:p>
          <a:endParaRPr lang="en-US"/>
        </a:p>
      </dgm:t>
    </dgm:pt>
    <dgm:pt modelId="{F605C6BC-F8A3-49D5-8D0E-FBBDB981022F}" type="sibTrans" cxnId="{F63E3AA9-C8AE-4F68-964F-83CD141A48CC}">
      <dgm:prSet/>
      <dgm:spPr/>
      <dgm:t>
        <a:bodyPr/>
        <a:lstStyle/>
        <a:p>
          <a:endParaRPr lang="en-US"/>
        </a:p>
      </dgm:t>
    </dgm:pt>
    <dgm:pt modelId="{DA9D859D-162C-43D0-B0CE-3911564051B6}">
      <dgm:prSet/>
      <dgm:spPr/>
      <dgm:t>
        <a:bodyPr/>
        <a:lstStyle/>
        <a:p>
          <a:r>
            <a:rPr lang="en-US"/>
            <a:t>How would you inform the public and gather their input?</a:t>
          </a:r>
        </a:p>
      </dgm:t>
    </dgm:pt>
    <dgm:pt modelId="{4D696D8D-7940-4533-84EC-2F20AEF2F723}" type="parTrans" cxnId="{64693870-CAE2-4ACE-957A-948F1D6DC983}">
      <dgm:prSet/>
      <dgm:spPr/>
      <dgm:t>
        <a:bodyPr/>
        <a:lstStyle/>
        <a:p>
          <a:endParaRPr lang="en-US"/>
        </a:p>
      </dgm:t>
    </dgm:pt>
    <dgm:pt modelId="{5324B816-C6FF-4E19-9E86-09EDE5891551}" type="sibTrans" cxnId="{64693870-CAE2-4ACE-957A-948F1D6DC983}">
      <dgm:prSet/>
      <dgm:spPr/>
      <dgm:t>
        <a:bodyPr/>
        <a:lstStyle/>
        <a:p>
          <a:endParaRPr lang="en-US"/>
        </a:p>
      </dgm:t>
    </dgm:pt>
    <dgm:pt modelId="{D914152E-B126-4DF0-A0C0-0272A01B8E66}" type="pres">
      <dgm:prSet presAssocID="{CA87C887-8B0D-4D85-843C-F5E677B0C8BF}" presName="root" presStyleCnt="0">
        <dgm:presLayoutVars>
          <dgm:dir/>
          <dgm:resizeHandles val="exact"/>
        </dgm:presLayoutVars>
      </dgm:prSet>
      <dgm:spPr/>
    </dgm:pt>
    <dgm:pt modelId="{B472A8EF-6F04-4594-B41F-50BB24251827}" type="pres">
      <dgm:prSet presAssocID="{C38B4041-B270-4AEF-81E8-2CE11B597DA6}" presName="compNode" presStyleCnt="0"/>
      <dgm:spPr/>
    </dgm:pt>
    <dgm:pt modelId="{79FBA007-D97F-4E25-AE6A-1DC54A40503F}" type="pres">
      <dgm:prSet presAssocID="{C38B4041-B270-4AEF-81E8-2CE11B597DA6}" presName="bgRect" presStyleLbl="bgShp" presStyleIdx="0" presStyleCnt="5"/>
      <dgm:spPr/>
    </dgm:pt>
    <dgm:pt modelId="{085EBDFB-3AB6-42C7-978C-2422E6C257A1}" type="pres">
      <dgm:prSet presAssocID="{C38B4041-B270-4AEF-81E8-2CE11B597DA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ement truck"/>
        </a:ext>
      </dgm:extLst>
    </dgm:pt>
    <dgm:pt modelId="{9D8C568F-2504-4BDD-9831-9ECD38F4123B}" type="pres">
      <dgm:prSet presAssocID="{C38B4041-B270-4AEF-81E8-2CE11B597DA6}" presName="spaceRect" presStyleCnt="0"/>
      <dgm:spPr/>
    </dgm:pt>
    <dgm:pt modelId="{1176D008-D440-47DA-9206-0E86E2695A5C}" type="pres">
      <dgm:prSet presAssocID="{C38B4041-B270-4AEF-81E8-2CE11B597DA6}" presName="parTx" presStyleLbl="revTx" presStyleIdx="0" presStyleCnt="5">
        <dgm:presLayoutVars>
          <dgm:chMax val="0"/>
          <dgm:chPref val="0"/>
        </dgm:presLayoutVars>
      </dgm:prSet>
      <dgm:spPr/>
    </dgm:pt>
    <dgm:pt modelId="{34952156-A01D-4668-A990-9113FD8536BF}" type="pres">
      <dgm:prSet presAssocID="{E5BC654A-890C-4DA0-938B-71352BBB7EDE}" presName="sibTrans" presStyleCnt="0"/>
      <dgm:spPr/>
    </dgm:pt>
    <dgm:pt modelId="{2679862A-387B-420D-AAE0-EB03419A8E1D}" type="pres">
      <dgm:prSet presAssocID="{7F211F79-F1D2-4FBB-B257-61C340880ECD}" presName="compNode" presStyleCnt="0"/>
      <dgm:spPr/>
    </dgm:pt>
    <dgm:pt modelId="{BE18408C-D7D8-4D96-8384-C17590D14E01}" type="pres">
      <dgm:prSet presAssocID="{7F211F79-F1D2-4FBB-B257-61C340880ECD}" presName="bgRect" presStyleLbl="bgShp" presStyleIdx="1" presStyleCnt="5"/>
      <dgm:spPr/>
    </dgm:pt>
    <dgm:pt modelId="{429DF3C7-3345-4D7F-A900-63CB4DD136B4}" type="pres">
      <dgm:prSet presAssocID="{7F211F79-F1D2-4FBB-B257-61C340880EC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D87E2917-8004-4B0C-9C6C-60ECFD6D89E5}" type="pres">
      <dgm:prSet presAssocID="{7F211F79-F1D2-4FBB-B257-61C340880ECD}" presName="spaceRect" presStyleCnt="0"/>
      <dgm:spPr/>
    </dgm:pt>
    <dgm:pt modelId="{659BB429-B61D-4AB1-8759-430AEAC2AD03}" type="pres">
      <dgm:prSet presAssocID="{7F211F79-F1D2-4FBB-B257-61C340880ECD}" presName="parTx" presStyleLbl="revTx" presStyleIdx="1" presStyleCnt="5">
        <dgm:presLayoutVars>
          <dgm:chMax val="0"/>
          <dgm:chPref val="0"/>
        </dgm:presLayoutVars>
      </dgm:prSet>
      <dgm:spPr/>
    </dgm:pt>
    <dgm:pt modelId="{275D9616-3181-4398-94AD-8F8E1AFEBE63}" type="pres">
      <dgm:prSet presAssocID="{B02E0AA8-05CD-4C9C-8150-1857D487DA09}" presName="sibTrans" presStyleCnt="0"/>
      <dgm:spPr/>
    </dgm:pt>
    <dgm:pt modelId="{3D900C60-69B0-43B4-90BB-5285D6311930}" type="pres">
      <dgm:prSet presAssocID="{C72B9F03-6623-479A-80E0-C475E9557C51}" presName="compNode" presStyleCnt="0"/>
      <dgm:spPr/>
    </dgm:pt>
    <dgm:pt modelId="{220C2D28-76E3-42C6-94B6-96D0541BB060}" type="pres">
      <dgm:prSet presAssocID="{C72B9F03-6623-479A-80E0-C475E9557C51}" presName="bgRect" presStyleLbl="bgShp" presStyleIdx="2" presStyleCnt="5"/>
      <dgm:spPr/>
    </dgm:pt>
    <dgm:pt modelId="{84DD87F0-9911-40A5-BA70-4F34FA8B1A8C}" type="pres">
      <dgm:prSet presAssocID="{C72B9F03-6623-479A-80E0-C475E9557C5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8789A7F-444F-46CD-87EA-230F021B8691}" type="pres">
      <dgm:prSet presAssocID="{C72B9F03-6623-479A-80E0-C475E9557C51}" presName="spaceRect" presStyleCnt="0"/>
      <dgm:spPr/>
    </dgm:pt>
    <dgm:pt modelId="{C1C0E53F-7B4C-46FE-AFD9-AC0B09D117C7}" type="pres">
      <dgm:prSet presAssocID="{C72B9F03-6623-479A-80E0-C475E9557C51}" presName="parTx" presStyleLbl="revTx" presStyleIdx="2" presStyleCnt="5">
        <dgm:presLayoutVars>
          <dgm:chMax val="0"/>
          <dgm:chPref val="0"/>
        </dgm:presLayoutVars>
      </dgm:prSet>
      <dgm:spPr/>
    </dgm:pt>
    <dgm:pt modelId="{1345EF95-58A7-44D5-B3FD-F933FE1386C1}" type="pres">
      <dgm:prSet presAssocID="{2841862F-2204-4371-B2D9-E9BA3F474E27}" presName="sibTrans" presStyleCnt="0"/>
      <dgm:spPr/>
    </dgm:pt>
    <dgm:pt modelId="{73CC827E-8D5E-4A00-9816-A27D8CCC4B47}" type="pres">
      <dgm:prSet presAssocID="{C8C7A20E-6224-4875-9764-84A908919557}" presName="compNode" presStyleCnt="0"/>
      <dgm:spPr/>
    </dgm:pt>
    <dgm:pt modelId="{7E2EC091-039D-4559-8843-C091D910007E}" type="pres">
      <dgm:prSet presAssocID="{C8C7A20E-6224-4875-9764-84A908919557}" presName="bgRect" presStyleLbl="bgShp" presStyleIdx="3" presStyleCnt="5"/>
      <dgm:spPr/>
    </dgm:pt>
    <dgm:pt modelId="{39049D14-B40C-4EEC-9F05-38B65150CAC9}" type="pres">
      <dgm:prSet presAssocID="{C8C7A20E-6224-4875-9764-84A90891955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6B39FC07-6689-4C6B-92F8-72D8143EFCDB}" type="pres">
      <dgm:prSet presAssocID="{C8C7A20E-6224-4875-9764-84A908919557}" presName="spaceRect" presStyleCnt="0"/>
      <dgm:spPr/>
    </dgm:pt>
    <dgm:pt modelId="{A52E350E-258E-4CA5-BB06-D942FDC29AB0}" type="pres">
      <dgm:prSet presAssocID="{C8C7A20E-6224-4875-9764-84A908919557}" presName="parTx" presStyleLbl="revTx" presStyleIdx="3" presStyleCnt="5">
        <dgm:presLayoutVars>
          <dgm:chMax val="0"/>
          <dgm:chPref val="0"/>
        </dgm:presLayoutVars>
      </dgm:prSet>
      <dgm:spPr/>
    </dgm:pt>
    <dgm:pt modelId="{8BE80CA6-599F-41A5-81C2-3D327A31CE28}" type="pres">
      <dgm:prSet presAssocID="{F605C6BC-F8A3-49D5-8D0E-FBBDB981022F}" presName="sibTrans" presStyleCnt="0"/>
      <dgm:spPr/>
    </dgm:pt>
    <dgm:pt modelId="{67C85408-23CD-4224-8500-BB651BDEF2F0}" type="pres">
      <dgm:prSet presAssocID="{DA9D859D-162C-43D0-B0CE-3911564051B6}" presName="compNode" presStyleCnt="0"/>
      <dgm:spPr/>
    </dgm:pt>
    <dgm:pt modelId="{4A8851F8-6D29-4F15-BA32-815DD05C395A}" type="pres">
      <dgm:prSet presAssocID="{DA9D859D-162C-43D0-B0CE-3911564051B6}" presName="bgRect" presStyleLbl="bgShp" presStyleIdx="4" presStyleCnt="5"/>
      <dgm:spPr/>
    </dgm:pt>
    <dgm:pt modelId="{395911CC-E052-438F-B78A-CFE15F5559C8}" type="pres">
      <dgm:prSet presAssocID="{DA9D859D-162C-43D0-B0CE-3911564051B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stomer Review"/>
        </a:ext>
      </dgm:extLst>
    </dgm:pt>
    <dgm:pt modelId="{913AD12C-BEE8-4FAA-BF43-7B8B309B7897}" type="pres">
      <dgm:prSet presAssocID="{DA9D859D-162C-43D0-B0CE-3911564051B6}" presName="spaceRect" presStyleCnt="0"/>
      <dgm:spPr/>
    </dgm:pt>
    <dgm:pt modelId="{372D42F6-10DE-4B8E-A6D6-430C469F31FD}" type="pres">
      <dgm:prSet presAssocID="{DA9D859D-162C-43D0-B0CE-3911564051B6}" presName="parTx" presStyleLbl="revTx" presStyleIdx="4" presStyleCnt="5">
        <dgm:presLayoutVars>
          <dgm:chMax val="0"/>
          <dgm:chPref val="0"/>
        </dgm:presLayoutVars>
      </dgm:prSet>
      <dgm:spPr/>
    </dgm:pt>
  </dgm:ptLst>
  <dgm:cxnLst>
    <dgm:cxn modelId="{402EED69-4C6F-4FA1-AAD1-E09A7506A460}" srcId="{CA87C887-8B0D-4D85-843C-F5E677B0C8BF}" destId="{7F211F79-F1D2-4FBB-B257-61C340880ECD}" srcOrd="1" destOrd="0" parTransId="{A8251CB9-0050-4B61-8236-AA1837951AF2}" sibTransId="{B02E0AA8-05CD-4C9C-8150-1857D487DA09}"/>
    <dgm:cxn modelId="{64693870-CAE2-4ACE-957A-948F1D6DC983}" srcId="{CA87C887-8B0D-4D85-843C-F5E677B0C8BF}" destId="{DA9D859D-162C-43D0-B0CE-3911564051B6}" srcOrd="4" destOrd="0" parTransId="{4D696D8D-7940-4533-84EC-2F20AEF2F723}" sibTransId="{5324B816-C6FF-4E19-9E86-09EDE5891551}"/>
    <dgm:cxn modelId="{85B20355-AB5E-43D7-B87D-99F669F8A95C}" srcId="{CA87C887-8B0D-4D85-843C-F5E677B0C8BF}" destId="{C38B4041-B270-4AEF-81E8-2CE11B597DA6}" srcOrd="0" destOrd="0" parTransId="{464FE1FC-0216-41AE-966E-52DA4625C212}" sibTransId="{E5BC654A-890C-4DA0-938B-71352BBB7EDE}"/>
    <dgm:cxn modelId="{4D513E94-386E-4531-81F1-3C94997FDDB4}" srcId="{CA87C887-8B0D-4D85-843C-F5E677B0C8BF}" destId="{C72B9F03-6623-479A-80E0-C475E9557C51}" srcOrd="2" destOrd="0" parTransId="{BDD64FB1-C9B9-470D-8556-BC4825F9B5C4}" sibTransId="{2841862F-2204-4371-B2D9-E9BA3F474E27}"/>
    <dgm:cxn modelId="{E1E700A7-0F83-4AFB-A513-5D67747F3F5C}" type="presOf" srcId="{7F211F79-F1D2-4FBB-B257-61C340880ECD}" destId="{659BB429-B61D-4AB1-8759-430AEAC2AD03}" srcOrd="0" destOrd="0" presId="urn:microsoft.com/office/officeart/2018/2/layout/IconVerticalSolidList"/>
    <dgm:cxn modelId="{3344A7A7-E171-4A0F-8FBD-CFB086E20407}" type="presOf" srcId="{C38B4041-B270-4AEF-81E8-2CE11B597DA6}" destId="{1176D008-D440-47DA-9206-0E86E2695A5C}" srcOrd="0" destOrd="0" presId="urn:microsoft.com/office/officeart/2018/2/layout/IconVerticalSolidList"/>
    <dgm:cxn modelId="{F63E3AA9-C8AE-4F68-964F-83CD141A48CC}" srcId="{CA87C887-8B0D-4D85-843C-F5E677B0C8BF}" destId="{C8C7A20E-6224-4875-9764-84A908919557}" srcOrd="3" destOrd="0" parTransId="{D97207AB-A924-4633-A468-FB936C798775}" sibTransId="{F605C6BC-F8A3-49D5-8D0E-FBBDB981022F}"/>
    <dgm:cxn modelId="{97F741B1-521E-4167-A2C0-D2CBF5D6938D}" type="presOf" srcId="{C8C7A20E-6224-4875-9764-84A908919557}" destId="{A52E350E-258E-4CA5-BB06-D942FDC29AB0}" srcOrd="0" destOrd="0" presId="urn:microsoft.com/office/officeart/2018/2/layout/IconVerticalSolidList"/>
    <dgm:cxn modelId="{EB885FD4-86A6-4DB5-880F-D72FF26C1294}" type="presOf" srcId="{CA87C887-8B0D-4D85-843C-F5E677B0C8BF}" destId="{D914152E-B126-4DF0-A0C0-0272A01B8E66}" srcOrd="0" destOrd="0" presId="urn:microsoft.com/office/officeart/2018/2/layout/IconVerticalSolidList"/>
    <dgm:cxn modelId="{D51746E0-D4BA-4EC8-8D9C-09E1048227F2}" type="presOf" srcId="{C72B9F03-6623-479A-80E0-C475E9557C51}" destId="{C1C0E53F-7B4C-46FE-AFD9-AC0B09D117C7}" srcOrd="0" destOrd="0" presId="urn:microsoft.com/office/officeart/2018/2/layout/IconVerticalSolidList"/>
    <dgm:cxn modelId="{768040E8-EEAF-4A17-A4CD-9E8F97E0845E}" type="presOf" srcId="{DA9D859D-162C-43D0-B0CE-3911564051B6}" destId="{372D42F6-10DE-4B8E-A6D6-430C469F31FD}" srcOrd="0" destOrd="0" presId="urn:microsoft.com/office/officeart/2018/2/layout/IconVerticalSolidList"/>
    <dgm:cxn modelId="{DBD1EC20-30F1-4C8A-831F-F3DD9AF74767}" type="presParOf" srcId="{D914152E-B126-4DF0-A0C0-0272A01B8E66}" destId="{B472A8EF-6F04-4594-B41F-50BB24251827}" srcOrd="0" destOrd="0" presId="urn:microsoft.com/office/officeart/2018/2/layout/IconVerticalSolidList"/>
    <dgm:cxn modelId="{7E1803D3-DD7D-42B7-850C-7F5D37BF288A}" type="presParOf" srcId="{B472A8EF-6F04-4594-B41F-50BB24251827}" destId="{79FBA007-D97F-4E25-AE6A-1DC54A40503F}" srcOrd="0" destOrd="0" presId="urn:microsoft.com/office/officeart/2018/2/layout/IconVerticalSolidList"/>
    <dgm:cxn modelId="{6673F144-0884-426B-B598-CEE7D7E8DDE1}" type="presParOf" srcId="{B472A8EF-6F04-4594-B41F-50BB24251827}" destId="{085EBDFB-3AB6-42C7-978C-2422E6C257A1}" srcOrd="1" destOrd="0" presId="urn:microsoft.com/office/officeart/2018/2/layout/IconVerticalSolidList"/>
    <dgm:cxn modelId="{13DE2902-5E8F-4A5D-AE21-F8616ECBFB08}" type="presParOf" srcId="{B472A8EF-6F04-4594-B41F-50BB24251827}" destId="{9D8C568F-2504-4BDD-9831-9ECD38F4123B}" srcOrd="2" destOrd="0" presId="urn:microsoft.com/office/officeart/2018/2/layout/IconVerticalSolidList"/>
    <dgm:cxn modelId="{66D543FC-87AA-43D0-A18E-168FB514E4DC}" type="presParOf" srcId="{B472A8EF-6F04-4594-B41F-50BB24251827}" destId="{1176D008-D440-47DA-9206-0E86E2695A5C}" srcOrd="3" destOrd="0" presId="urn:microsoft.com/office/officeart/2018/2/layout/IconVerticalSolidList"/>
    <dgm:cxn modelId="{9B85CFCE-FBA6-4558-93D5-5650A8E2950C}" type="presParOf" srcId="{D914152E-B126-4DF0-A0C0-0272A01B8E66}" destId="{34952156-A01D-4668-A990-9113FD8536BF}" srcOrd="1" destOrd="0" presId="urn:microsoft.com/office/officeart/2018/2/layout/IconVerticalSolidList"/>
    <dgm:cxn modelId="{15A6127A-4BE1-4C7D-B27F-1AF57A5BAB0B}" type="presParOf" srcId="{D914152E-B126-4DF0-A0C0-0272A01B8E66}" destId="{2679862A-387B-420D-AAE0-EB03419A8E1D}" srcOrd="2" destOrd="0" presId="urn:microsoft.com/office/officeart/2018/2/layout/IconVerticalSolidList"/>
    <dgm:cxn modelId="{CA366953-57CD-4E8F-B21E-0A4D92C03291}" type="presParOf" srcId="{2679862A-387B-420D-AAE0-EB03419A8E1D}" destId="{BE18408C-D7D8-4D96-8384-C17590D14E01}" srcOrd="0" destOrd="0" presId="urn:microsoft.com/office/officeart/2018/2/layout/IconVerticalSolidList"/>
    <dgm:cxn modelId="{DE071CF0-2C48-4672-99BC-DEC49BC367FF}" type="presParOf" srcId="{2679862A-387B-420D-AAE0-EB03419A8E1D}" destId="{429DF3C7-3345-4D7F-A900-63CB4DD136B4}" srcOrd="1" destOrd="0" presId="urn:microsoft.com/office/officeart/2018/2/layout/IconVerticalSolidList"/>
    <dgm:cxn modelId="{A5AE312E-2367-4EE3-A1ED-604A85501D71}" type="presParOf" srcId="{2679862A-387B-420D-AAE0-EB03419A8E1D}" destId="{D87E2917-8004-4B0C-9C6C-60ECFD6D89E5}" srcOrd="2" destOrd="0" presId="urn:microsoft.com/office/officeart/2018/2/layout/IconVerticalSolidList"/>
    <dgm:cxn modelId="{0AFC2184-6635-4E5E-B982-9D70D498A763}" type="presParOf" srcId="{2679862A-387B-420D-AAE0-EB03419A8E1D}" destId="{659BB429-B61D-4AB1-8759-430AEAC2AD03}" srcOrd="3" destOrd="0" presId="urn:microsoft.com/office/officeart/2018/2/layout/IconVerticalSolidList"/>
    <dgm:cxn modelId="{DA067A29-9F3B-4867-92EB-2223DC9B6AC6}" type="presParOf" srcId="{D914152E-B126-4DF0-A0C0-0272A01B8E66}" destId="{275D9616-3181-4398-94AD-8F8E1AFEBE63}" srcOrd="3" destOrd="0" presId="urn:microsoft.com/office/officeart/2018/2/layout/IconVerticalSolidList"/>
    <dgm:cxn modelId="{9C49E3D3-52E6-479E-9E51-F60193C43077}" type="presParOf" srcId="{D914152E-B126-4DF0-A0C0-0272A01B8E66}" destId="{3D900C60-69B0-43B4-90BB-5285D6311930}" srcOrd="4" destOrd="0" presId="urn:microsoft.com/office/officeart/2018/2/layout/IconVerticalSolidList"/>
    <dgm:cxn modelId="{5053EADE-6B4B-4E43-B062-6ADA3C567123}" type="presParOf" srcId="{3D900C60-69B0-43B4-90BB-5285D6311930}" destId="{220C2D28-76E3-42C6-94B6-96D0541BB060}" srcOrd="0" destOrd="0" presId="urn:microsoft.com/office/officeart/2018/2/layout/IconVerticalSolidList"/>
    <dgm:cxn modelId="{B06C0694-7636-4424-A922-ED6D0BD5F2A8}" type="presParOf" srcId="{3D900C60-69B0-43B4-90BB-5285D6311930}" destId="{84DD87F0-9911-40A5-BA70-4F34FA8B1A8C}" srcOrd="1" destOrd="0" presId="urn:microsoft.com/office/officeart/2018/2/layout/IconVerticalSolidList"/>
    <dgm:cxn modelId="{013D6ACD-35DE-4D2C-BF95-2C61E964C946}" type="presParOf" srcId="{3D900C60-69B0-43B4-90BB-5285D6311930}" destId="{98789A7F-444F-46CD-87EA-230F021B8691}" srcOrd="2" destOrd="0" presId="urn:microsoft.com/office/officeart/2018/2/layout/IconVerticalSolidList"/>
    <dgm:cxn modelId="{673C65E8-60B6-4B5B-901B-032B2D6E1E1D}" type="presParOf" srcId="{3D900C60-69B0-43B4-90BB-5285D6311930}" destId="{C1C0E53F-7B4C-46FE-AFD9-AC0B09D117C7}" srcOrd="3" destOrd="0" presId="urn:microsoft.com/office/officeart/2018/2/layout/IconVerticalSolidList"/>
    <dgm:cxn modelId="{0306B1C4-8A68-45AA-9141-97A78C0B82D3}" type="presParOf" srcId="{D914152E-B126-4DF0-A0C0-0272A01B8E66}" destId="{1345EF95-58A7-44D5-B3FD-F933FE1386C1}" srcOrd="5" destOrd="0" presId="urn:microsoft.com/office/officeart/2018/2/layout/IconVerticalSolidList"/>
    <dgm:cxn modelId="{FD2C2F84-CC9C-4F84-A31B-A66CBA6DE885}" type="presParOf" srcId="{D914152E-B126-4DF0-A0C0-0272A01B8E66}" destId="{73CC827E-8D5E-4A00-9816-A27D8CCC4B47}" srcOrd="6" destOrd="0" presId="urn:microsoft.com/office/officeart/2018/2/layout/IconVerticalSolidList"/>
    <dgm:cxn modelId="{89860B32-75B6-4DA7-B897-E46BD1C3FE19}" type="presParOf" srcId="{73CC827E-8D5E-4A00-9816-A27D8CCC4B47}" destId="{7E2EC091-039D-4559-8843-C091D910007E}" srcOrd="0" destOrd="0" presId="urn:microsoft.com/office/officeart/2018/2/layout/IconVerticalSolidList"/>
    <dgm:cxn modelId="{64CB3CB4-1910-4D53-9AF0-A5648F6E6D1F}" type="presParOf" srcId="{73CC827E-8D5E-4A00-9816-A27D8CCC4B47}" destId="{39049D14-B40C-4EEC-9F05-38B65150CAC9}" srcOrd="1" destOrd="0" presId="urn:microsoft.com/office/officeart/2018/2/layout/IconVerticalSolidList"/>
    <dgm:cxn modelId="{F598F907-54CB-4F52-8933-3DA84B094ADC}" type="presParOf" srcId="{73CC827E-8D5E-4A00-9816-A27D8CCC4B47}" destId="{6B39FC07-6689-4C6B-92F8-72D8143EFCDB}" srcOrd="2" destOrd="0" presId="urn:microsoft.com/office/officeart/2018/2/layout/IconVerticalSolidList"/>
    <dgm:cxn modelId="{169FBC1C-EAE2-43D0-8980-7EB5F1DE3A75}" type="presParOf" srcId="{73CC827E-8D5E-4A00-9816-A27D8CCC4B47}" destId="{A52E350E-258E-4CA5-BB06-D942FDC29AB0}" srcOrd="3" destOrd="0" presId="urn:microsoft.com/office/officeart/2018/2/layout/IconVerticalSolidList"/>
    <dgm:cxn modelId="{EA363F92-195F-4A48-911D-9553EDD46C31}" type="presParOf" srcId="{D914152E-B126-4DF0-A0C0-0272A01B8E66}" destId="{8BE80CA6-599F-41A5-81C2-3D327A31CE28}" srcOrd="7" destOrd="0" presId="urn:microsoft.com/office/officeart/2018/2/layout/IconVerticalSolidList"/>
    <dgm:cxn modelId="{DF6680D0-755F-4F67-BD74-86FF58F06231}" type="presParOf" srcId="{D914152E-B126-4DF0-A0C0-0272A01B8E66}" destId="{67C85408-23CD-4224-8500-BB651BDEF2F0}" srcOrd="8" destOrd="0" presId="urn:microsoft.com/office/officeart/2018/2/layout/IconVerticalSolidList"/>
    <dgm:cxn modelId="{C6658B31-05D3-4894-89E7-180C8C88851E}" type="presParOf" srcId="{67C85408-23CD-4224-8500-BB651BDEF2F0}" destId="{4A8851F8-6D29-4F15-BA32-815DD05C395A}" srcOrd="0" destOrd="0" presId="urn:microsoft.com/office/officeart/2018/2/layout/IconVerticalSolidList"/>
    <dgm:cxn modelId="{B9267D81-B43A-4C4D-A91A-B18F6EEDB8CD}" type="presParOf" srcId="{67C85408-23CD-4224-8500-BB651BDEF2F0}" destId="{395911CC-E052-438F-B78A-CFE15F5559C8}" srcOrd="1" destOrd="0" presId="urn:microsoft.com/office/officeart/2018/2/layout/IconVerticalSolidList"/>
    <dgm:cxn modelId="{AA9D6B8A-49AC-45EE-863E-AFA49903FEEE}" type="presParOf" srcId="{67C85408-23CD-4224-8500-BB651BDEF2F0}" destId="{913AD12C-BEE8-4FAA-BF43-7B8B309B7897}" srcOrd="2" destOrd="0" presId="urn:microsoft.com/office/officeart/2018/2/layout/IconVerticalSolidList"/>
    <dgm:cxn modelId="{34ED6E3A-67A0-4488-B6BC-486F8FFC9A4A}" type="presParOf" srcId="{67C85408-23CD-4224-8500-BB651BDEF2F0}" destId="{372D42F6-10DE-4B8E-A6D6-430C469F31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A4567-2068-4F7A-9A2A-70FE3481D174}">
      <dsp:nvSpPr>
        <dsp:cNvPr id="0" name=""/>
        <dsp:cNvSpPr/>
      </dsp:nvSpPr>
      <dsp:spPr>
        <a:xfrm>
          <a:off x="957171" y="1054501"/>
          <a:ext cx="1454292" cy="1454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F3BCC-F2A3-4C2C-B8E0-B7FB8B0FB636}">
      <dsp:nvSpPr>
        <dsp:cNvPr id="0" name=""/>
        <dsp:cNvSpPr/>
      </dsp:nvSpPr>
      <dsp:spPr>
        <a:xfrm>
          <a:off x="68436" y="2892748"/>
          <a:ext cx="323176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How does the community value our paved street network?</a:t>
          </a:r>
        </a:p>
      </dsp:txBody>
      <dsp:txXfrm>
        <a:off x="68436" y="2892748"/>
        <a:ext cx="3231761" cy="720000"/>
      </dsp:txXfrm>
    </dsp:sp>
    <dsp:sp modelId="{747EDF96-B083-4992-9ECC-E677501A5B96}">
      <dsp:nvSpPr>
        <dsp:cNvPr id="0" name=""/>
        <dsp:cNvSpPr/>
      </dsp:nvSpPr>
      <dsp:spPr>
        <a:xfrm>
          <a:off x="4754491" y="1054501"/>
          <a:ext cx="1454292" cy="1454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29AE69-0C85-4C40-9B52-C8038BCAAC08}">
      <dsp:nvSpPr>
        <dsp:cNvPr id="0" name=""/>
        <dsp:cNvSpPr/>
      </dsp:nvSpPr>
      <dsp:spPr>
        <a:xfrm>
          <a:off x="3865756" y="2892748"/>
          <a:ext cx="323176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What pavement condition is </a:t>
          </a:r>
          <a:r>
            <a:rPr lang="en-US" sz="1700" i="1" kern="1200"/>
            <a:t>good</a:t>
          </a:r>
          <a:r>
            <a:rPr lang="en-US" sz="1700" kern="1200"/>
            <a:t> </a:t>
          </a:r>
          <a:r>
            <a:rPr lang="en-US" sz="1700" i="1" kern="1200"/>
            <a:t>enough</a:t>
          </a:r>
          <a:r>
            <a:rPr lang="en-US" sz="1700" kern="1200"/>
            <a:t> and what repair methods should be used?</a:t>
          </a:r>
        </a:p>
      </dsp:txBody>
      <dsp:txXfrm>
        <a:off x="3865756" y="2892748"/>
        <a:ext cx="3231761" cy="720000"/>
      </dsp:txXfrm>
    </dsp:sp>
    <dsp:sp modelId="{2E0AC284-16D6-4EDF-8F7C-AB61FC0CF669}">
      <dsp:nvSpPr>
        <dsp:cNvPr id="0" name=""/>
        <dsp:cNvSpPr/>
      </dsp:nvSpPr>
      <dsp:spPr>
        <a:xfrm>
          <a:off x="8551811" y="1054501"/>
          <a:ext cx="1454292" cy="1454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F7651E-3D31-45D0-83F7-16C51F56CC74}">
      <dsp:nvSpPr>
        <dsp:cNvPr id="0" name=""/>
        <dsp:cNvSpPr/>
      </dsp:nvSpPr>
      <dsp:spPr>
        <a:xfrm>
          <a:off x="7663076" y="2892748"/>
          <a:ext cx="323176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How can we pay for it?</a:t>
          </a:r>
        </a:p>
      </dsp:txBody>
      <dsp:txXfrm>
        <a:off x="7663076" y="2892748"/>
        <a:ext cx="323176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948FA-ECC7-4388-B585-A9DC87E47E29}">
      <dsp:nvSpPr>
        <dsp:cNvPr id="0" name=""/>
        <dsp:cNvSpPr/>
      </dsp:nvSpPr>
      <dsp:spPr>
        <a:xfrm>
          <a:off x="0" y="3275482"/>
          <a:ext cx="2628900" cy="107508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Investigate</a:t>
          </a:r>
        </a:p>
      </dsp:txBody>
      <dsp:txXfrm>
        <a:off x="0" y="3275482"/>
        <a:ext cx="2628900" cy="1075086"/>
      </dsp:txXfrm>
    </dsp:sp>
    <dsp:sp modelId="{0894D265-9807-4E03-AC30-00199A5B1441}">
      <dsp:nvSpPr>
        <dsp:cNvPr id="0" name=""/>
        <dsp:cNvSpPr/>
      </dsp:nvSpPr>
      <dsp:spPr>
        <a:xfrm>
          <a:off x="2628900" y="3275482"/>
          <a:ext cx="7886700" cy="107508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9980" tIns="203200" rIns="159980" bIns="203200" numCol="1" spcCol="1270" anchor="t" anchorCtr="0">
          <a:noAutofit/>
        </a:bodyPr>
        <a:lstStyle/>
        <a:p>
          <a:pPr marL="0" lvl="0" indent="0" algn="l" defTabSz="711200">
            <a:lnSpc>
              <a:spcPct val="90000"/>
            </a:lnSpc>
            <a:spcBef>
              <a:spcPct val="0"/>
            </a:spcBef>
            <a:spcAft>
              <a:spcPct val="35000"/>
            </a:spcAft>
            <a:buNone/>
          </a:pPr>
          <a:r>
            <a:rPr lang="en-US" sz="1600" kern="1200" dirty="0"/>
            <a:t>Investigate current revenues and potential future funding sources for maintaining city streets at the recommended level of service.</a:t>
          </a:r>
        </a:p>
        <a:p>
          <a:pPr marL="171450" lvl="1" indent="-171450" algn="l" defTabSz="711200">
            <a:lnSpc>
              <a:spcPct val="90000"/>
            </a:lnSpc>
            <a:spcBef>
              <a:spcPct val="0"/>
            </a:spcBef>
            <a:spcAft>
              <a:spcPct val="15000"/>
            </a:spcAft>
            <a:buChar char="•"/>
          </a:pPr>
          <a:r>
            <a:rPr lang="en-US" sz="1600" i="1" kern="1200" dirty="0"/>
            <a:t>Investigate funding needs and sources</a:t>
          </a:r>
        </a:p>
      </dsp:txBody>
      <dsp:txXfrm>
        <a:off x="2628900" y="3275482"/>
        <a:ext cx="7886700" cy="1075086"/>
      </dsp:txXfrm>
    </dsp:sp>
    <dsp:sp modelId="{7FC8C7B8-BC95-40C8-948D-A11520CDD177}">
      <dsp:nvSpPr>
        <dsp:cNvPr id="0" name=""/>
        <dsp:cNvSpPr/>
      </dsp:nvSpPr>
      <dsp:spPr>
        <a:xfrm rot="10800000">
          <a:off x="0" y="1638125"/>
          <a:ext cx="2628900" cy="1653482"/>
        </a:xfrm>
        <a:prstGeom prst="upArrowCallout">
          <a:avLst>
            <a:gd name="adj1" fmla="val 5000"/>
            <a:gd name="adj2" fmla="val 10000"/>
            <a:gd name="adj3" fmla="val 15000"/>
            <a:gd name="adj4" fmla="val 6497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Identify</a:t>
          </a:r>
        </a:p>
      </dsp:txBody>
      <dsp:txXfrm rot="-10800000">
        <a:off x="0" y="1638125"/>
        <a:ext cx="2628900" cy="1074763"/>
      </dsp:txXfrm>
    </dsp:sp>
    <dsp:sp modelId="{1270C62F-E4C3-49F9-A045-B19E53489DC7}">
      <dsp:nvSpPr>
        <dsp:cNvPr id="0" name=""/>
        <dsp:cNvSpPr/>
      </dsp:nvSpPr>
      <dsp:spPr>
        <a:xfrm>
          <a:off x="2628900" y="1638125"/>
          <a:ext cx="7886700" cy="1074763"/>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9980" tIns="203200" rIns="159980" bIns="203200" numCol="1" spcCol="1270" anchor="t" anchorCtr="0">
          <a:noAutofit/>
        </a:bodyPr>
        <a:lstStyle/>
        <a:p>
          <a:pPr marL="0" lvl="0" indent="0" algn="l" defTabSz="711200">
            <a:lnSpc>
              <a:spcPct val="90000"/>
            </a:lnSpc>
            <a:spcBef>
              <a:spcPct val="0"/>
            </a:spcBef>
            <a:spcAft>
              <a:spcPct val="35000"/>
            </a:spcAft>
            <a:buNone/>
          </a:pPr>
          <a:r>
            <a:rPr lang="en-US" sz="1600" kern="1200" dirty="0"/>
            <a:t>Identify preference for maintaining city streets, types of treatments used, and long-term levels of service.</a:t>
          </a:r>
        </a:p>
        <a:p>
          <a:pPr marL="171450" lvl="1" indent="-171450" algn="l" defTabSz="711200">
            <a:lnSpc>
              <a:spcPct val="90000"/>
            </a:lnSpc>
            <a:spcBef>
              <a:spcPct val="0"/>
            </a:spcBef>
            <a:spcAft>
              <a:spcPct val="15000"/>
            </a:spcAft>
            <a:buChar char="•"/>
          </a:pPr>
          <a:r>
            <a:rPr lang="en-US" sz="1600" i="1" kern="1200" dirty="0"/>
            <a:t>Identify pavement condition targets</a:t>
          </a:r>
        </a:p>
      </dsp:txBody>
      <dsp:txXfrm>
        <a:off x="2628900" y="1638125"/>
        <a:ext cx="7886700" cy="1074763"/>
      </dsp:txXfrm>
    </dsp:sp>
    <dsp:sp modelId="{74DF9892-B18A-46F5-B6A7-5AC99221A1A7}">
      <dsp:nvSpPr>
        <dsp:cNvPr id="0" name=""/>
        <dsp:cNvSpPr/>
      </dsp:nvSpPr>
      <dsp:spPr>
        <a:xfrm rot="10800000">
          <a:off x="0" y="769"/>
          <a:ext cx="2628900" cy="1653482"/>
        </a:xfrm>
        <a:prstGeom prst="upArrowCallout">
          <a:avLst>
            <a:gd name="adj1" fmla="val 5000"/>
            <a:gd name="adj2" fmla="val 10000"/>
            <a:gd name="adj3" fmla="val 15000"/>
            <a:gd name="adj4" fmla="val 6497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Evaluate</a:t>
          </a:r>
        </a:p>
      </dsp:txBody>
      <dsp:txXfrm rot="-10800000">
        <a:off x="0" y="769"/>
        <a:ext cx="2628900" cy="1074763"/>
      </dsp:txXfrm>
    </dsp:sp>
    <dsp:sp modelId="{CC9651EF-4FF6-461D-915E-EFEF2122FE9B}">
      <dsp:nvSpPr>
        <dsp:cNvPr id="0" name=""/>
        <dsp:cNvSpPr/>
      </dsp:nvSpPr>
      <dsp:spPr>
        <a:xfrm>
          <a:off x="2628900" y="769"/>
          <a:ext cx="7886700" cy="1074763"/>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9980" tIns="203200" rIns="159980" bIns="203200" numCol="1" spcCol="1270" anchor="t" anchorCtr="0">
          <a:noAutofit/>
        </a:bodyPr>
        <a:lstStyle/>
        <a:p>
          <a:pPr marL="0" lvl="0" indent="0" algn="l" defTabSz="711200">
            <a:lnSpc>
              <a:spcPct val="90000"/>
            </a:lnSpc>
            <a:spcBef>
              <a:spcPct val="0"/>
            </a:spcBef>
            <a:spcAft>
              <a:spcPct val="35000"/>
            </a:spcAft>
            <a:buNone/>
          </a:pPr>
          <a:r>
            <a:rPr lang="en-US" sz="1600" kern="1200" dirty="0"/>
            <a:t>Evaluate citizens’ interest and support for maintaining city streets and suggesting pavement condition goals.</a:t>
          </a:r>
        </a:p>
        <a:p>
          <a:pPr marL="171450" lvl="1" indent="-171450" algn="l" defTabSz="711200">
            <a:lnSpc>
              <a:spcPct val="90000"/>
            </a:lnSpc>
            <a:spcBef>
              <a:spcPct val="0"/>
            </a:spcBef>
            <a:spcAft>
              <a:spcPct val="15000"/>
            </a:spcAft>
            <a:buChar char="•"/>
          </a:pPr>
          <a:r>
            <a:rPr lang="en-US" sz="1600" i="1" kern="1200" dirty="0"/>
            <a:t>Seek public feedback</a:t>
          </a:r>
        </a:p>
      </dsp:txBody>
      <dsp:txXfrm>
        <a:off x="2628900" y="769"/>
        <a:ext cx="7886700" cy="1074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7793C-59AB-4CC0-B21E-8CAED4BB99F4}">
      <dsp:nvSpPr>
        <dsp:cNvPr id="0" name=""/>
        <dsp:cNvSpPr/>
      </dsp:nvSpPr>
      <dsp:spPr>
        <a:xfrm>
          <a:off x="0" y="2175669"/>
          <a:ext cx="10515600"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E5E65FD-A7C7-4807-9A00-51ACA89447DF}">
      <dsp:nvSpPr>
        <dsp:cNvPr id="0" name=""/>
        <dsp:cNvSpPr/>
      </dsp:nvSpPr>
      <dsp:spPr>
        <a:xfrm>
          <a:off x="163022" y="23366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April</a:t>
          </a:r>
        </a:p>
      </dsp:txBody>
      <dsp:txXfrm>
        <a:off x="163022" y="2336668"/>
        <a:ext cx="2372171" cy="491701"/>
      </dsp:txXfrm>
    </dsp:sp>
    <dsp:sp modelId="{BA32A400-268B-4D18-9D52-60D74122332C}">
      <dsp:nvSpPr>
        <dsp:cNvPr id="0" name=""/>
        <dsp:cNvSpPr/>
      </dsp:nvSpPr>
      <dsp:spPr>
        <a:xfrm>
          <a:off x="1283" y="607011"/>
          <a:ext cx="2695649"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kern="1200" dirty="0"/>
            <a:t>Introductions &amp; Overview</a:t>
          </a:r>
        </a:p>
      </dsp:txBody>
      <dsp:txXfrm>
        <a:off x="37500" y="643228"/>
        <a:ext cx="2623215" cy="669469"/>
      </dsp:txXfrm>
    </dsp:sp>
    <dsp:sp modelId="{A00A9758-C153-47CC-A5AB-35E86289AD79}">
      <dsp:nvSpPr>
        <dsp:cNvPr id="0" name=""/>
        <dsp:cNvSpPr/>
      </dsp:nvSpPr>
      <dsp:spPr>
        <a:xfrm>
          <a:off x="1349108"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8CF087D-B4A5-4ADF-8792-CF5193B758B3}">
      <dsp:nvSpPr>
        <dsp:cNvPr id="0" name=""/>
        <dsp:cNvSpPr/>
      </dsp:nvSpPr>
      <dsp:spPr>
        <a:xfrm>
          <a:off x="1726499" y="15229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May</a:t>
          </a:r>
        </a:p>
      </dsp:txBody>
      <dsp:txXfrm>
        <a:off x="1726499" y="1522968"/>
        <a:ext cx="2372171" cy="491701"/>
      </dsp:txXfrm>
    </dsp:sp>
    <dsp:sp modelId="{4F7DBE00-0065-480C-BD8B-DF871E542DAE}">
      <dsp:nvSpPr>
        <dsp:cNvPr id="0" name=""/>
        <dsp:cNvSpPr/>
      </dsp:nvSpPr>
      <dsp:spPr>
        <a:xfrm>
          <a:off x="1316473"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8E728-8718-44E1-B683-5342E59AAFFF}">
      <dsp:nvSpPr>
        <dsp:cNvPr id="0" name=""/>
        <dsp:cNvSpPr/>
      </dsp:nvSpPr>
      <dsp:spPr>
        <a:xfrm>
          <a:off x="1564760" y="3002423"/>
          <a:ext cx="2695649"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kern="1200" dirty="0"/>
            <a:t>Assumptions and expectations for Spokane Valley streets</a:t>
          </a:r>
        </a:p>
      </dsp:txBody>
      <dsp:txXfrm>
        <a:off x="1600977" y="3038640"/>
        <a:ext cx="2623215" cy="669469"/>
      </dsp:txXfrm>
    </dsp:sp>
    <dsp:sp modelId="{E38B9CCB-2A6D-43CD-8E59-C6D36EAFF485}">
      <dsp:nvSpPr>
        <dsp:cNvPr id="0" name=""/>
        <dsp:cNvSpPr/>
      </dsp:nvSpPr>
      <dsp:spPr>
        <a:xfrm>
          <a:off x="2912585" y="2175668"/>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F694C4A-672E-48F6-92B7-426EE7A997CB}">
      <dsp:nvSpPr>
        <dsp:cNvPr id="0" name=""/>
        <dsp:cNvSpPr/>
      </dsp:nvSpPr>
      <dsp:spPr>
        <a:xfrm>
          <a:off x="3289975" y="23366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June</a:t>
          </a:r>
        </a:p>
      </dsp:txBody>
      <dsp:txXfrm>
        <a:off x="3289975" y="2336668"/>
        <a:ext cx="2372171" cy="491701"/>
      </dsp:txXfrm>
    </dsp:sp>
    <dsp:sp modelId="{E11DCAF5-84FE-4C46-A509-B747B47A1717}">
      <dsp:nvSpPr>
        <dsp:cNvPr id="0" name=""/>
        <dsp:cNvSpPr/>
      </dsp:nvSpPr>
      <dsp:spPr>
        <a:xfrm>
          <a:off x="2879949"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88CEB-C195-44FF-91B6-A3ED0ACCD03B}">
      <dsp:nvSpPr>
        <dsp:cNvPr id="0" name=""/>
        <dsp:cNvSpPr/>
      </dsp:nvSpPr>
      <dsp:spPr>
        <a:xfrm>
          <a:off x="3128236" y="607011"/>
          <a:ext cx="2695649"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kern="1200" dirty="0"/>
            <a:t>Funding preferences for Spokane Valley streets</a:t>
          </a:r>
        </a:p>
      </dsp:txBody>
      <dsp:txXfrm>
        <a:off x="3164453" y="643228"/>
        <a:ext cx="2623215" cy="669469"/>
      </dsp:txXfrm>
    </dsp:sp>
    <dsp:sp modelId="{1D8DFA33-77B8-4290-8A9F-9F8D7E12B81A}">
      <dsp:nvSpPr>
        <dsp:cNvPr id="0" name=""/>
        <dsp:cNvSpPr/>
      </dsp:nvSpPr>
      <dsp:spPr>
        <a:xfrm>
          <a:off x="4476061"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9490751-8B03-437F-8823-6A88F319667F}">
      <dsp:nvSpPr>
        <dsp:cNvPr id="0" name=""/>
        <dsp:cNvSpPr/>
      </dsp:nvSpPr>
      <dsp:spPr>
        <a:xfrm>
          <a:off x="4853452" y="15229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July</a:t>
          </a:r>
        </a:p>
      </dsp:txBody>
      <dsp:txXfrm>
        <a:off x="4853452" y="1522968"/>
        <a:ext cx="2372171" cy="491701"/>
      </dsp:txXfrm>
    </dsp:sp>
    <dsp:sp modelId="{2B7B43BB-CD32-46D6-9FA2-42EE24CF998C}">
      <dsp:nvSpPr>
        <dsp:cNvPr id="0" name=""/>
        <dsp:cNvSpPr/>
      </dsp:nvSpPr>
      <dsp:spPr>
        <a:xfrm>
          <a:off x="4443426"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48EA3-481A-4D2C-9A18-484606F811E5}">
      <dsp:nvSpPr>
        <dsp:cNvPr id="0" name=""/>
        <dsp:cNvSpPr/>
      </dsp:nvSpPr>
      <dsp:spPr>
        <a:xfrm>
          <a:off x="4691713" y="3002423"/>
          <a:ext cx="2695649"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kern="1200" dirty="0"/>
            <a:t>Properly engaging the community to solicit feedback</a:t>
          </a:r>
        </a:p>
      </dsp:txBody>
      <dsp:txXfrm>
        <a:off x="4727930" y="3038640"/>
        <a:ext cx="2623215" cy="669469"/>
      </dsp:txXfrm>
    </dsp:sp>
    <dsp:sp modelId="{6E871851-65BE-41C0-B63D-E5984D7FD1D9}">
      <dsp:nvSpPr>
        <dsp:cNvPr id="0" name=""/>
        <dsp:cNvSpPr/>
      </dsp:nvSpPr>
      <dsp:spPr>
        <a:xfrm>
          <a:off x="6039538" y="2175668"/>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CD9840F-333A-41DE-8E1B-E888F1AB18D1}">
      <dsp:nvSpPr>
        <dsp:cNvPr id="0" name=""/>
        <dsp:cNvSpPr/>
      </dsp:nvSpPr>
      <dsp:spPr>
        <a:xfrm>
          <a:off x="6416929" y="23366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August</a:t>
          </a:r>
        </a:p>
      </dsp:txBody>
      <dsp:txXfrm>
        <a:off x="6416929" y="2336668"/>
        <a:ext cx="2372171" cy="491701"/>
      </dsp:txXfrm>
    </dsp:sp>
    <dsp:sp modelId="{B25CA16B-5F45-4BF1-97A1-3D472013159E}">
      <dsp:nvSpPr>
        <dsp:cNvPr id="0" name=""/>
        <dsp:cNvSpPr/>
      </dsp:nvSpPr>
      <dsp:spPr>
        <a:xfrm>
          <a:off x="6006903"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0D20C-B3C6-4C08-837A-98D79CC27152}">
      <dsp:nvSpPr>
        <dsp:cNvPr id="0" name=""/>
        <dsp:cNvSpPr/>
      </dsp:nvSpPr>
      <dsp:spPr>
        <a:xfrm>
          <a:off x="6255190" y="607011"/>
          <a:ext cx="2695649"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kern="1200" dirty="0"/>
            <a:t>Public input and draft committee findings </a:t>
          </a:r>
        </a:p>
      </dsp:txBody>
      <dsp:txXfrm>
        <a:off x="6291407" y="643228"/>
        <a:ext cx="2623215" cy="669469"/>
      </dsp:txXfrm>
    </dsp:sp>
    <dsp:sp modelId="{89DF836D-5924-478A-AD5E-26AC38AF2A69}">
      <dsp:nvSpPr>
        <dsp:cNvPr id="0" name=""/>
        <dsp:cNvSpPr/>
      </dsp:nvSpPr>
      <dsp:spPr>
        <a:xfrm>
          <a:off x="7603014" y="1348914"/>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2CAC2B9-4D69-4174-B3A8-403FA409E1CE}">
      <dsp:nvSpPr>
        <dsp:cNvPr id="0" name=""/>
        <dsp:cNvSpPr/>
      </dsp:nvSpPr>
      <dsp:spPr>
        <a:xfrm>
          <a:off x="7980405" y="1522968"/>
          <a:ext cx="237217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September</a:t>
          </a:r>
        </a:p>
      </dsp:txBody>
      <dsp:txXfrm>
        <a:off x="7980405" y="1522968"/>
        <a:ext cx="2372171" cy="491701"/>
      </dsp:txXfrm>
    </dsp:sp>
    <dsp:sp modelId="{AE9A4D0D-76F1-46C6-98FD-B7351C8D6F2B}">
      <dsp:nvSpPr>
        <dsp:cNvPr id="0" name=""/>
        <dsp:cNvSpPr/>
      </dsp:nvSpPr>
      <dsp:spPr>
        <a:xfrm>
          <a:off x="7570379"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1AB19A-5AC4-45C3-A9D7-EE7977C7E14E}">
      <dsp:nvSpPr>
        <dsp:cNvPr id="0" name=""/>
        <dsp:cNvSpPr/>
      </dsp:nvSpPr>
      <dsp:spPr>
        <a:xfrm>
          <a:off x="7818666" y="3002423"/>
          <a:ext cx="2695649" cy="7419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ctr" defTabSz="622300">
            <a:lnSpc>
              <a:spcPct val="90000"/>
            </a:lnSpc>
            <a:spcBef>
              <a:spcPct val="0"/>
            </a:spcBef>
            <a:spcAft>
              <a:spcPct val="35000"/>
            </a:spcAft>
            <a:buNone/>
          </a:pPr>
          <a:r>
            <a:rPr lang="en-US" sz="1400" kern="1200" dirty="0"/>
            <a:t>Summary of findings</a:t>
          </a:r>
        </a:p>
      </dsp:txBody>
      <dsp:txXfrm>
        <a:off x="7854883" y="3038640"/>
        <a:ext cx="2623215" cy="669469"/>
      </dsp:txXfrm>
    </dsp:sp>
    <dsp:sp modelId="{05DD26B2-C70D-4E82-B358-EBCD8FFD2D78}">
      <dsp:nvSpPr>
        <dsp:cNvPr id="0" name=""/>
        <dsp:cNvSpPr/>
      </dsp:nvSpPr>
      <dsp:spPr>
        <a:xfrm>
          <a:off x="9166491" y="2175668"/>
          <a:ext cx="0" cy="82675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438181E-1BA3-45A7-ADDE-5188426060C6}">
      <dsp:nvSpPr>
        <dsp:cNvPr id="0" name=""/>
        <dsp:cNvSpPr/>
      </dsp:nvSpPr>
      <dsp:spPr>
        <a:xfrm>
          <a:off x="9133856" y="2143033"/>
          <a:ext cx="65270" cy="6527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BA007-D97F-4E25-AE6A-1DC54A40503F}">
      <dsp:nvSpPr>
        <dsp:cNvPr id="0" name=""/>
        <dsp:cNvSpPr/>
      </dsp:nvSpPr>
      <dsp:spPr>
        <a:xfrm>
          <a:off x="0" y="4418"/>
          <a:ext cx="6248400" cy="94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EBDFB-3AB6-42C7-978C-2422E6C257A1}">
      <dsp:nvSpPr>
        <dsp:cNvPr id="0" name=""/>
        <dsp:cNvSpPr/>
      </dsp:nvSpPr>
      <dsp:spPr>
        <a:xfrm>
          <a:off x="284724" y="216197"/>
          <a:ext cx="517680" cy="5176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76D008-D440-47DA-9206-0E86E2695A5C}">
      <dsp:nvSpPr>
        <dsp:cNvPr id="0" name=""/>
        <dsp:cNvSpPr/>
      </dsp:nvSpPr>
      <dsp:spPr>
        <a:xfrm>
          <a:off x="1087129" y="4418"/>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844550">
            <a:lnSpc>
              <a:spcPct val="90000"/>
            </a:lnSpc>
            <a:spcBef>
              <a:spcPct val="0"/>
            </a:spcBef>
            <a:spcAft>
              <a:spcPct val="35000"/>
            </a:spcAft>
            <a:buNone/>
          </a:pPr>
          <a:r>
            <a:rPr lang="en-US" sz="1900" kern="1200"/>
            <a:t>What long-term pavement “condition” should we plan for?</a:t>
          </a:r>
        </a:p>
      </dsp:txBody>
      <dsp:txXfrm>
        <a:off x="1087129" y="4418"/>
        <a:ext cx="5161270" cy="941237"/>
      </dsp:txXfrm>
    </dsp:sp>
    <dsp:sp modelId="{BE18408C-D7D8-4D96-8384-C17590D14E01}">
      <dsp:nvSpPr>
        <dsp:cNvPr id="0" name=""/>
        <dsp:cNvSpPr/>
      </dsp:nvSpPr>
      <dsp:spPr>
        <a:xfrm>
          <a:off x="0" y="1180965"/>
          <a:ext cx="6248400" cy="94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9DF3C7-3345-4D7F-A900-63CB4DD136B4}">
      <dsp:nvSpPr>
        <dsp:cNvPr id="0" name=""/>
        <dsp:cNvSpPr/>
      </dsp:nvSpPr>
      <dsp:spPr>
        <a:xfrm>
          <a:off x="284724" y="1392744"/>
          <a:ext cx="517680" cy="5176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BB429-B61D-4AB1-8759-430AEAC2AD03}">
      <dsp:nvSpPr>
        <dsp:cNvPr id="0" name=""/>
        <dsp:cNvSpPr/>
      </dsp:nvSpPr>
      <dsp:spPr>
        <a:xfrm>
          <a:off x="1087129" y="1180965"/>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844550">
            <a:lnSpc>
              <a:spcPct val="90000"/>
            </a:lnSpc>
            <a:spcBef>
              <a:spcPct val="0"/>
            </a:spcBef>
            <a:spcAft>
              <a:spcPct val="35000"/>
            </a:spcAft>
            <a:buNone/>
          </a:pPr>
          <a:r>
            <a:rPr lang="en-US" sz="1900" kern="1200" dirty="0"/>
            <a:t>Which type of pavement “treatments” or “repairs” are acceptable?</a:t>
          </a:r>
        </a:p>
      </dsp:txBody>
      <dsp:txXfrm>
        <a:off x="1087129" y="1180965"/>
        <a:ext cx="5161270" cy="941237"/>
      </dsp:txXfrm>
    </dsp:sp>
    <dsp:sp modelId="{220C2D28-76E3-42C6-94B6-96D0541BB060}">
      <dsp:nvSpPr>
        <dsp:cNvPr id="0" name=""/>
        <dsp:cNvSpPr/>
      </dsp:nvSpPr>
      <dsp:spPr>
        <a:xfrm>
          <a:off x="0" y="2357512"/>
          <a:ext cx="6248400" cy="94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D87F0-9911-40A5-BA70-4F34FA8B1A8C}">
      <dsp:nvSpPr>
        <dsp:cNvPr id="0" name=""/>
        <dsp:cNvSpPr/>
      </dsp:nvSpPr>
      <dsp:spPr>
        <a:xfrm>
          <a:off x="284724" y="2569291"/>
          <a:ext cx="517680" cy="5176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C0E53F-7B4C-46FE-AFD9-AC0B09D117C7}">
      <dsp:nvSpPr>
        <dsp:cNvPr id="0" name=""/>
        <dsp:cNvSpPr/>
      </dsp:nvSpPr>
      <dsp:spPr>
        <a:xfrm>
          <a:off x="1087129" y="2357512"/>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844550">
            <a:lnSpc>
              <a:spcPct val="90000"/>
            </a:lnSpc>
            <a:spcBef>
              <a:spcPct val="0"/>
            </a:spcBef>
            <a:spcAft>
              <a:spcPct val="35000"/>
            </a:spcAft>
            <a:buNone/>
          </a:pPr>
          <a:r>
            <a:rPr lang="en-US" sz="1900" kern="1200"/>
            <a:t>Which program services should be prioritized?</a:t>
          </a:r>
        </a:p>
      </dsp:txBody>
      <dsp:txXfrm>
        <a:off x="1087129" y="2357512"/>
        <a:ext cx="5161270" cy="941237"/>
      </dsp:txXfrm>
    </dsp:sp>
    <dsp:sp modelId="{7E2EC091-039D-4559-8843-C091D910007E}">
      <dsp:nvSpPr>
        <dsp:cNvPr id="0" name=""/>
        <dsp:cNvSpPr/>
      </dsp:nvSpPr>
      <dsp:spPr>
        <a:xfrm>
          <a:off x="0" y="3534059"/>
          <a:ext cx="6248400" cy="94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49D14-B40C-4EEC-9F05-38B65150CAC9}">
      <dsp:nvSpPr>
        <dsp:cNvPr id="0" name=""/>
        <dsp:cNvSpPr/>
      </dsp:nvSpPr>
      <dsp:spPr>
        <a:xfrm>
          <a:off x="284724" y="3745838"/>
          <a:ext cx="517680" cy="5176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2E350E-258E-4CA5-BB06-D942FDC29AB0}">
      <dsp:nvSpPr>
        <dsp:cNvPr id="0" name=""/>
        <dsp:cNvSpPr/>
      </dsp:nvSpPr>
      <dsp:spPr>
        <a:xfrm>
          <a:off x="1087129" y="3534059"/>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844550">
            <a:lnSpc>
              <a:spcPct val="90000"/>
            </a:lnSpc>
            <a:spcBef>
              <a:spcPct val="0"/>
            </a:spcBef>
            <a:spcAft>
              <a:spcPct val="35000"/>
            </a:spcAft>
            <a:buNone/>
          </a:pPr>
          <a:r>
            <a:rPr lang="en-US" sz="1900" kern="1200"/>
            <a:t>How would you fund the Pavement Management Program?</a:t>
          </a:r>
        </a:p>
      </dsp:txBody>
      <dsp:txXfrm>
        <a:off x="1087129" y="3534059"/>
        <a:ext cx="5161270" cy="941237"/>
      </dsp:txXfrm>
    </dsp:sp>
    <dsp:sp modelId="{4A8851F8-6D29-4F15-BA32-815DD05C395A}">
      <dsp:nvSpPr>
        <dsp:cNvPr id="0" name=""/>
        <dsp:cNvSpPr/>
      </dsp:nvSpPr>
      <dsp:spPr>
        <a:xfrm>
          <a:off x="0" y="4710606"/>
          <a:ext cx="6248400" cy="9412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911CC-E052-438F-B78A-CFE15F5559C8}">
      <dsp:nvSpPr>
        <dsp:cNvPr id="0" name=""/>
        <dsp:cNvSpPr/>
      </dsp:nvSpPr>
      <dsp:spPr>
        <a:xfrm>
          <a:off x="284724" y="4922384"/>
          <a:ext cx="517680" cy="5176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2D42F6-10DE-4B8E-A6D6-430C469F31FD}">
      <dsp:nvSpPr>
        <dsp:cNvPr id="0" name=""/>
        <dsp:cNvSpPr/>
      </dsp:nvSpPr>
      <dsp:spPr>
        <a:xfrm>
          <a:off x="1087129" y="4710606"/>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844550">
            <a:lnSpc>
              <a:spcPct val="90000"/>
            </a:lnSpc>
            <a:spcBef>
              <a:spcPct val="0"/>
            </a:spcBef>
            <a:spcAft>
              <a:spcPct val="35000"/>
            </a:spcAft>
            <a:buNone/>
          </a:pPr>
          <a:r>
            <a:rPr lang="en-US" sz="1900" kern="1200"/>
            <a:t>How would you inform the public and gather their input?</a:t>
          </a:r>
        </a:p>
      </dsp:txBody>
      <dsp:txXfrm>
        <a:off x="1087129" y="4710606"/>
        <a:ext cx="5161270" cy="94123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170648A-8FE0-43C0-A818-746223167831}" type="datetimeFigureOut">
              <a:rPr lang="en-US" smtClean="0"/>
              <a:t>4/26/2021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98358ADC-2FEA-43B7-9885-585E063DFB46}" type="slidenum">
              <a:rPr lang="en-US" smtClean="0"/>
              <a:t>‹#›</a:t>
            </a:fld>
            <a:endParaRPr lang="en-US"/>
          </a:p>
        </p:txBody>
      </p:sp>
    </p:spTree>
    <p:extLst>
      <p:ext uri="{BB962C8B-B14F-4D97-AF65-F5344CB8AC3E}">
        <p14:creationId xmlns:p14="http://schemas.microsoft.com/office/powerpoint/2010/main" val="222116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44">
              <a:spcBef>
                <a:spcPct val="40000"/>
              </a:spcBef>
              <a:spcAft>
                <a:spcPct val="20000"/>
              </a:spcAft>
              <a:defRPr sz="1200">
                <a:solidFill>
                  <a:schemeClr val="tx1"/>
                </a:solidFill>
                <a:latin typeface="Times New Roman" panose="02020603050405020304" pitchFamily="18" charset="0"/>
              </a:defRPr>
            </a:lvl1pPr>
            <a:lvl2pPr marL="726331" indent="-278238" defTabSz="938244">
              <a:spcBef>
                <a:spcPct val="40000"/>
              </a:spcBef>
              <a:spcAft>
                <a:spcPct val="20000"/>
              </a:spcAft>
              <a:buFont typeface="Times New Roman" panose="02020603050405020304" pitchFamily="18" charset="0"/>
              <a:defRPr sz="1200">
                <a:solidFill>
                  <a:schemeClr val="tx1"/>
                </a:solidFill>
                <a:latin typeface="Times New Roman" panose="02020603050405020304" pitchFamily="18" charset="0"/>
              </a:defRPr>
            </a:lvl2pPr>
            <a:lvl3pPr marL="1119422" indent="-221620" defTabSz="938244">
              <a:spcBef>
                <a:spcPct val="40000"/>
              </a:spcBef>
              <a:spcAft>
                <a:spcPct val="20000"/>
              </a:spcAft>
              <a:defRPr sz="1200">
                <a:solidFill>
                  <a:schemeClr val="tx1"/>
                </a:solidFill>
                <a:latin typeface="Times New Roman" panose="02020603050405020304" pitchFamily="18" charset="0"/>
              </a:defRPr>
            </a:lvl3pPr>
            <a:lvl4pPr marL="1569133" indent="-221620" defTabSz="938244">
              <a:spcBef>
                <a:spcPct val="40000"/>
              </a:spcBef>
              <a:spcAft>
                <a:spcPct val="20000"/>
              </a:spcAft>
              <a:defRPr sz="1200">
                <a:solidFill>
                  <a:schemeClr val="tx1"/>
                </a:solidFill>
                <a:latin typeface="Times New Roman" panose="02020603050405020304" pitchFamily="18" charset="0"/>
              </a:defRPr>
            </a:lvl4pPr>
            <a:lvl5pPr marL="2017226" indent="-221620" defTabSz="938244">
              <a:spcBef>
                <a:spcPct val="40000"/>
              </a:spcBef>
              <a:spcAft>
                <a:spcPct val="20000"/>
              </a:spcAft>
              <a:defRPr sz="1200">
                <a:solidFill>
                  <a:schemeClr val="tx1"/>
                </a:solidFill>
                <a:latin typeface="Times New Roman" panose="02020603050405020304" pitchFamily="18" charset="0"/>
              </a:defRPr>
            </a:lvl5pPr>
            <a:lvl6pPr marL="2483112" indent="-221620" defTabSz="938244" eaLnBrk="0" fontAlgn="base" hangingPunct="0">
              <a:spcBef>
                <a:spcPct val="40000"/>
              </a:spcBef>
              <a:spcAft>
                <a:spcPct val="20000"/>
              </a:spcAft>
              <a:defRPr sz="1200">
                <a:solidFill>
                  <a:schemeClr val="tx1"/>
                </a:solidFill>
                <a:latin typeface="Times New Roman" panose="02020603050405020304" pitchFamily="18" charset="0"/>
              </a:defRPr>
            </a:lvl6pPr>
            <a:lvl7pPr marL="2948999" indent="-221620" defTabSz="938244" eaLnBrk="0" fontAlgn="base" hangingPunct="0">
              <a:spcBef>
                <a:spcPct val="40000"/>
              </a:spcBef>
              <a:spcAft>
                <a:spcPct val="20000"/>
              </a:spcAft>
              <a:defRPr sz="1200">
                <a:solidFill>
                  <a:schemeClr val="tx1"/>
                </a:solidFill>
                <a:latin typeface="Times New Roman" panose="02020603050405020304" pitchFamily="18" charset="0"/>
              </a:defRPr>
            </a:lvl7pPr>
            <a:lvl8pPr marL="3414886" indent="-221620" defTabSz="938244" eaLnBrk="0" fontAlgn="base" hangingPunct="0">
              <a:spcBef>
                <a:spcPct val="40000"/>
              </a:spcBef>
              <a:spcAft>
                <a:spcPct val="20000"/>
              </a:spcAft>
              <a:defRPr sz="1200">
                <a:solidFill>
                  <a:schemeClr val="tx1"/>
                </a:solidFill>
                <a:latin typeface="Times New Roman" panose="02020603050405020304" pitchFamily="18" charset="0"/>
              </a:defRPr>
            </a:lvl8pPr>
            <a:lvl9pPr marL="3880773" indent="-221620" defTabSz="938244" eaLnBrk="0" fontAlgn="base" hangingPunct="0">
              <a:spcBef>
                <a:spcPct val="40000"/>
              </a:spcBef>
              <a:spcAft>
                <a:spcPct val="20000"/>
              </a:spcAft>
              <a:defRPr sz="1200">
                <a:solidFill>
                  <a:schemeClr val="tx1"/>
                </a:solidFill>
                <a:latin typeface="Times New Roman" panose="02020603050405020304" pitchFamily="18" charset="0"/>
              </a:defRPr>
            </a:lvl9pPr>
          </a:lstStyle>
          <a:p>
            <a:pPr eaLnBrk="1" hangingPunct="1">
              <a:spcBef>
                <a:spcPct val="0"/>
              </a:spcBef>
              <a:spcAft>
                <a:spcPct val="0"/>
              </a:spcAft>
            </a:pPr>
            <a:r>
              <a:rPr lang="en-US" altLang="en-US" sz="1300">
                <a:latin typeface="Arial" panose="020B0604020202020204" pitchFamily="34" charset="0"/>
              </a:rPr>
              <a:t>Precast Concrete Pavements</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44">
              <a:spcBef>
                <a:spcPct val="40000"/>
              </a:spcBef>
              <a:spcAft>
                <a:spcPct val="20000"/>
              </a:spcAft>
              <a:defRPr sz="1200">
                <a:solidFill>
                  <a:schemeClr val="tx1"/>
                </a:solidFill>
                <a:latin typeface="Times New Roman" panose="02020603050405020304" pitchFamily="18" charset="0"/>
              </a:defRPr>
            </a:lvl1pPr>
            <a:lvl2pPr marL="726331" indent="-278238" defTabSz="938244">
              <a:spcBef>
                <a:spcPct val="40000"/>
              </a:spcBef>
              <a:spcAft>
                <a:spcPct val="20000"/>
              </a:spcAft>
              <a:buFont typeface="Times New Roman" panose="02020603050405020304" pitchFamily="18" charset="0"/>
              <a:defRPr sz="1200">
                <a:solidFill>
                  <a:schemeClr val="tx1"/>
                </a:solidFill>
                <a:latin typeface="Times New Roman" panose="02020603050405020304" pitchFamily="18" charset="0"/>
              </a:defRPr>
            </a:lvl2pPr>
            <a:lvl3pPr marL="1119422" indent="-221620" defTabSz="938244">
              <a:spcBef>
                <a:spcPct val="40000"/>
              </a:spcBef>
              <a:spcAft>
                <a:spcPct val="20000"/>
              </a:spcAft>
              <a:defRPr sz="1200">
                <a:solidFill>
                  <a:schemeClr val="tx1"/>
                </a:solidFill>
                <a:latin typeface="Times New Roman" panose="02020603050405020304" pitchFamily="18" charset="0"/>
              </a:defRPr>
            </a:lvl3pPr>
            <a:lvl4pPr marL="1569133" indent="-221620" defTabSz="938244">
              <a:spcBef>
                <a:spcPct val="40000"/>
              </a:spcBef>
              <a:spcAft>
                <a:spcPct val="20000"/>
              </a:spcAft>
              <a:defRPr sz="1200">
                <a:solidFill>
                  <a:schemeClr val="tx1"/>
                </a:solidFill>
                <a:latin typeface="Times New Roman" panose="02020603050405020304" pitchFamily="18" charset="0"/>
              </a:defRPr>
            </a:lvl4pPr>
            <a:lvl5pPr marL="2017226" indent="-221620" defTabSz="938244">
              <a:spcBef>
                <a:spcPct val="40000"/>
              </a:spcBef>
              <a:spcAft>
                <a:spcPct val="20000"/>
              </a:spcAft>
              <a:defRPr sz="1200">
                <a:solidFill>
                  <a:schemeClr val="tx1"/>
                </a:solidFill>
                <a:latin typeface="Times New Roman" panose="02020603050405020304" pitchFamily="18" charset="0"/>
              </a:defRPr>
            </a:lvl5pPr>
            <a:lvl6pPr marL="2483112" indent="-221620" defTabSz="938244" eaLnBrk="0" fontAlgn="base" hangingPunct="0">
              <a:spcBef>
                <a:spcPct val="40000"/>
              </a:spcBef>
              <a:spcAft>
                <a:spcPct val="20000"/>
              </a:spcAft>
              <a:defRPr sz="1200">
                <a:solidFill>
                  <a:schemeClr val="tx1"/>
                </a:solidFill>
                <a:latin typeface="Times New Roman" panose="02020603050405020304" pitchFamily="18" charset="0"/>
              </a:defRPr>
            </a:lvl6pPr>
            <a:lvl7pPr marL="2948999" indent="-221620" defTabSz="938244" eaLnBrk="0" fontAlgn="base" hangingPunct="0">
              <a:spcBef>
                <a:spcPct val="40000"/>
              </a:spcBef>
              <a:spcAft>
                <a:spcPct val="20000"/>
              </a:spcAft>
              <a:defRPr sz="1200">
                <a:solidFill>
                  <a:schemeClr val="tx1"/>
                </a:solidFill>
                <a:latin typeface="Times New Roman" panose="02020603050405020304" pitchFamily="18" charset="0"/>
              </a:defRPr>
            </a:lvl7pPr>
            <a:lvl8pPr marL="3414886" indent="-221620" defTabSz="938244" eaLnBrk="0" fontAlgn="base" hangingPunct="0">
              <a:spcBef>
                <a:spcPct val="40000"/>
              </a:spcBef>
              <a:spcAft>
                <a:spcPct val="20000"/>
              </a:spcAft>
              <a:defRPr sz="1200">
                <a:solidFill>
                  <a:schemeClr val="tx1"/>
                </a:solidFill>
                <a:latin typeface="Times New Roman" panose="02020603050405020304" pitchFamily="18" charset="0"/>
              </a:defRPr>
            </a:lvl8pPr>
            <a:lvl9pPr marL="3880773" indent="-221620" defTabSz="938244" eaLnBrk="0" fontAlgn="base" hangingPunct="0">
              <a:spcBef>
                <a:spcPct val="40000"/>
              </a:spcBef>
              <a:spcAft>
                <a:spcPct val="20000"/>
              </a:spcAft>
              <a:defRPr sz="1200">
                <a:solidFill>
                  <a:schemeClr val="tx1"/>
                </a:solidFill>
                <a:latin typeface="Times New Roman" panose="02020603050405020304" pitchFamily="18" charset="0"/>
              </a:defRPr>
            </a:lvl9pPr>
          </a:lstStyle>
          <a:p>
            <a:pPr eaLnBrk="1" hangingPunct="1">
              <a:spcBef>
                <a:spcPct val="0"/>
              </a:spcBef>
              <a:spcAft>
                <a:spcPct val="0"/>
              </a:spcAft>
            </a:pPr>
            <a:fld id="{7953F3DC-D32B-4677-AA06-9E360F5C37C9}" type="slidenum">
              <a:rPr lang="en-US" altLang="en-US" sz="1300">
                <a:latin typeface="Arial" panose="020B0604020202020204" pitchFamily="34" charset="0"/>
              </a:rPr>
              <a:pPr eaLnBrk="1" hangingPunct="1">
                <a:spcBef>
                  <a:spcPct val="0"/>
                </a:spcBef>
                <a:spcAft>
                  <a:spcPct val="0"/>
                </a:spcAft>
              </a:pPr>
              <a:t>19</a:t>
            </a:fld>
            <a:endParaRPr lang="en-US" altLang="en-US" sz="1300">
              <a:latin typeface="Arial" panose="020B0604020202020204" pitchFamily="34"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1264867" y="3384709"/>
            <a:ext cx="6973257" cy="3207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800" dirty="0">
              <a:latin typeface="Arial" panose="020B0604020202020204" pitchFamily="34" charset="0"/>
            </a:endParaRPr>
          </a:p>
        </p:txBody>
      </p:sp>
    </p:spTree>
    <p:extLst>
      <p:ext uri="{BB962C8B-B14F-4D97-AF65-F5344CB8AC3E}">
        <p14:creationId xmlns:p14="http://schemas.microsoft.com/office/powerpoint/2010/main" val="414542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6E2B-2EDA-47A0-94E5-70B7B59FE2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2A10D5-B525-4C99-A451-311025DE6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F144F5-9D1A-44C8-B4EB-92348940533B}"/>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5" name="Footer Placeholder 4">
            <a:extLst>
              <a:ext uri="{FF2B5EF4-FFF2-40B4-BE49-F238E27FC236}">
                <a16:creationId xmlns:a16="http://schemas.microsoft.com/office/drawing/2014/main" id="{154C03F8-9736-481C-8943-9604A61A7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38E02-ED6B-4643-8B66-F217C6F48BA8}"/>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175604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7953-8DF7-434C-AD07-59E420518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4A171A-3C4C-4DCC-9A65-553AA8286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FFC2C-63ED-411D-9A19-5906FD9F653E}"/>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5" name="Footer Placeholder 4">
            <a:extLst>
              <a:ext uri="{FF2B5EF4-FFF2-40B4-BE49-F238E27FC236}">
                <a16:creationId xmlns:a16="http://schemas.microsoft.com/office/drawing/2014/main" id="{63AFDF20-13DF-4C20-A163-D7FB546B8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3D196-5960-4AEC-9D58-CC7F33455429}"/>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79416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72B01-EF4F-48CA-BCC2-23B63A63E2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11A5CD-9E0F-4A3D-B0DD-BB7A3DA56C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00F9B-EDC6-4C3F-A7EC-90456BB24191}"/>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5" name="Footer Placeholder 4">
            <a:extLst>
              <a:ext uri="{FF2B5EF4-FFF2-40B4-BE49-F238E27FC236}">
                <a16:creationId xmlns:a16="http://schemas.microsoft.com/office/drawing/2014/main" id="{A0CAE27F-3BAD-40DC-8C82-8CCDDA4E1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2B83B-2C54-419C-A7E2-C207A8AFE796}"/>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319697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FBCF-D035-46D4-946C-D5E206BE97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FECB3-A8A3-44D0-AE43-A0882142AA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99CE1-A2C7-490D-9474-7B5D533D09FA}"/>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5" name="Footer Placeholder 4">
            <a:extLst>
              <a:ext uri="{FF2B5EF4-FFF2-40B4-BE49-F238E27FC236}">
                <a16:creationId xmlns:a16="http://schemas.microsoft.com/office/drawing/2014/main" id="{26318C75-E4CC-411B-8770-216F74C44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712BE-7811-48C9-B8FA-7F519286C51B}"/>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396225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F90E-E98C-4666-B224-C54AD8B739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CA5081-E60E-486B-A7CF-F31BFEB7C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11AB60-7312-4194-BED2-7B41EE44D1CD}"/>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5" name="Footer Placeholder 4">
            <a:extLst>
              <a:ext uri="{FF2B5EF4-FFF2-40B4-BE49-F238E27FC236}">
                <a16:creationId xmlns:a16="http://schemas.microsoft.com/office/drawing/2014/main" id="{25A669D4-AFC3-40C4-ACA8-77DA60D14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8B553-93A9-4348-9A60-A5FEBF9291F4}"/>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41066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993E-B8C7-41BC-9B89-97DF8CA8F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D1E3E-B9C5-4105-B438-B8DE352EFB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691A52-0D16-4FB4-B33D-02C05A062F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E6733E-1621-4E0C-86BE-B1950BC994CB}"/>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6" name="Footer Placeholder 5">
            <a:extLst>
              <a:ext uri="{FF2B5EF4-FFF2-40B4-BE49-F238E27FC236}">
                <a16:creationId xmlns:a16="http://schemas.microsoft.com/office/drawing/2014/main" id="{4C8BC1D7-00A3-4D66-90A0-469DB06AB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2D9A2-4532-43E5-A8F6-89A61C51E31F}"/>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136415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B69C-3D90-46F4-A4D0-0D306413B1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736F9F-61E5-40D8-8E2A-72E99E757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F03760-A9C8-4631-A765-327B6CE879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332D7A-883E-4048-939E-32C932E862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A9FF87-63EC-404B-9B11-55C57E1D99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67F9E2-8CC3-447D-BBF8-C2116542796E}"/>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8" name="Footer Placeholder 7">
            <a:extLst>
              <a:ext uri="{FF2B5EF4-FFF2-40B4-BE49-F238E27FC236}">
                <a16:creationId xmlns:a16="http://schemas.microsoft.com/office/drawing/2014/main" id="{AA8BDCD1-8CF6-4BB7-A076-C49EC86806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CF8E66-D087-4E2A-BED4-C79CECFA54A9}"/>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272927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DE68-2C47-476B-B466-F236CD4465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841608-ABCE-414A-A958-DBD6BF5B4FE4}"/>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4" name="Footer Placeholder 3">
            <a:extLst>
              <a:ext uri="{FF2B5EF4-FFF2-40B4-BE49-F238E27FC236}">
                <a16:creationId xmlns:a16="http://schemas.microsoft.com/office/drawing/2014/main" id="{7EDAB4A0-0BF8-435F-85F2-40056F830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90B773-4A33-4E34-AD55-020F7E7D4922}"/>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203882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DECF56-A717-4AF8-922A-9D18C42BD68F}"/>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3" name="Footer Placeholder 2">
            <a:extLst>
              <a:ext uri="{FF2B5EF4-FFF2-40B4-BE49-F238E27FC236}">
                <a16:creationId xmlns:a16="http://schemas.microsoft.com/office/drawing/2014/main" id="{BFFFF5AD-5F3F-4B96-8043-F017BDCAB5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0E5D2F-FD65-4A30-8FA3-847B76EB5AD7}"/>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428038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DD59-C821-4EB4-AE78-B846D671B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ED8CAE-83AA-43D9-9500-7647F706F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20AD9E-0E43-4B3F-B0B5-46BCB64AD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4F708-681F-4509-85EA-70EEE872B60D}"/>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6" name="Footer Placeholder 5">
            <a:extLst>
              <a:ext uri="{FF2B5EF4-FFF2-40B4-BE49-F238E27FC236}">
                <a16:creationId xmlns:a16="http://schemas.microsoft.com/office/drawing/2014/main" id="{091A63B5-5DF8-473B-A614-EFB79FE5A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02A6F-F4A1-4440-987F-1E4D85793174}"/>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95704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27E0-C719-4830-A8E7-FE4330546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304F40-935D-441A-9833-4773EB423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3B22F3-8ABF-4DE4-BFD1-E5F6BED3A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6D8F8-3ACC-4C02-8E0E-06F9A057C17C}"/>
              </a:ext>
            </a:extLst>
          </p:cNvPr>
          <p:cNvSpPr>
            <a:spLocks noGrp="1"/>
          </p:cNvSpPr>
          <p:nvPr>
            <p:ph type="dt" sz="half" idx="10"/>
          </p:nvPr>
        </p:nvSpPr>
        <p:spPr/>
        <p:txBody>
          <a:bodyPr/>
          <a:lstStyle/>
          <a:p>
            <a:fld id="{366A1968-C34D-4FE9-98B1-8C58E1D26EE0}" type="datetimeFigureOut">
              <a:rPr lang="en-US" smtClean="0"/>
              <a:t>4/26/2021</a:t>
            </a:fld>
            <a:endParaRPr lang="en-US"/>
          </a:p>
        </p:txBody>
      </p:sp>
      <p:sp>
        <p:nvSpPr>
          <p:cNvPr id="6" name="Footer Placeholder 5">
            <a:extLst>
              <a:ext uri="{FF2B5EF4-FFF2-40B4-BE49-F238E27FC236}">
                <a16:creationId xmlns:a16="http://schemas.microsoft.com/office/drawing/2014/main" id="{C6F2DFEC-DBFF-4E63-89EA-C7CAB80EB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C5BD7-67F6-478C-B6DC-ECEF70EAC1BB}"/>
              </a:ext>
            </a:extLst>
          </p:cNvPr>
          <p:cNvSpPr>
            <a:spLocks noGrp="1"/>
          </p:cNvSpPr>
          <p:nvPr>
            <p:ph type="sldNum" sz="quarter" idx="12"/>
          </p:nvPr>
        </p:nvSpPr>
        <p:spPr/>
        <p:txBody>
          <a:bodyPr/>
          <a:lstStyle/>
          <a:p>
            <a:fld id="{7EBCA2A3-16C5-4325-A0F7-13900264C941}" type="slidenum">
              <a:rPr lang="en-US" smtClean="0"/>
              <a:t>‹#›</a:t>
            </a:fld>
            <a:endParaRPr lang="en-US"/>
          </a:p>
        </p:txBody>
      </p:sp>
    </p:spTree>
    <p:extLst>
      <p:ext uri="{BB962C8B-B14F-4D97-AF65-F5344CB8AC3E}">
        <p14:creationId xmlns:p14="http://schemas.microsoft.com/office/powerpoint/2010/main" val="100674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4FAC1-BF8E-4DE7-A8C3-8FE387AB2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24A7A4-8913-4F41-9BA2-335DED7BF3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4459C-075C-4DBE-A49E-4F3CAB457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A1968-C34D-4FE9-98B1-8C58E1D26EE0}" type="datetimeFigureOut">
              <a:rPr lang="en-US" smtClean="0"/>
              <a:t>4/26/2021</a:t>
            </a:fld>
            <a:endParaRPr lang="en-US"/>
          </a:p>
        </p:txBody>
      </p:sp>
      <p:sp>
        <p:nvSpPr>
          <p:cNvPr id="5" name="Footer Placeholder 4">
            <a:extLst>
              <a:ext uri="{FF2B5EF4-FFF2-40B4-BE49-F238E27FC236}">
                <a16:creationId xmlns:a16="http://schemas.microsoft.com/office/drawing/2014/main" id="{5EEC606D-04FA-4791-997A-F5ED0B099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89E709-1617-490D-941D-88930409B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CA2A3-16C5-4325-A0F7-13900264C941}" type="slidenum">
              <a:rPr lang="en-US" smtClean="0"/>
              <a:t>‹#›</a:t>
            </a:fld>
            <a:endParaRPr lang="en-US"/>
          </a:p>
        </p:txBody>
      </p:sp>
    </p:spTree>
    <p:extLst>
      <p:ext uri="{BB962C8B-B14F-4D97-AF65-F5344CB8AC3E}">
        <p14:creationId xmlns:p14="http://schemas.microsoft.com/office/powerpoint/2010/main" val="206528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en.wikipedia.org/wiki/Spokane_Valley,_Washington"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mailto:StreetSolutions@SpokaneValley.org" TargetMode="External"/><Relationship Id="rId2" Type="http://schemas.openxmlformats.org/officeDocument/2006/relationships/hyperlink" Target="mailto:Ajackson@SpokaneValley.org" TargetMode="External"/><Relationship Id="rId1" Type="http://schemas.openxmlformats.org/officeDocument/2006/relationships/slideLayout" Target="../slideLayouts/slideLayout2.xml"/><Relationship Id="rId5" Type="http://schemas.openxmlformats.org/officeDocument/2006/relationships/hyperlink" Target="https://en.wikipedia.org/wiki/Spokane_Valley,_Washington"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hyperlink" Target="http://northraleighrotary.org/calendars/meeting-calendar-monthly/"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randkare.com/focus-group-discussions/"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pokanevalley.org/StreetsCommittee" TargetMode="External"/><Relationship Id="rId7" Type="http://schemas.openxmlformats.org/officeDocument/2006/relationships/hyperlink" Target="https://en.wikipedia.org/wiki/Spokane_Valley,_Washingt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mailto:StreetSolutions@SpokaneValley.org" TargetMode="External"/><Relationship Id="rId4" Type="http://schemas.openxmlformats.org/officeDocument/2006/relationships/hyperlink" Target="mailto:Ajackson@SpokaneValley.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avpng.com/png_view/united-states-public-opinion-united-states-editorial-png/X1GFB59C"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oliticalscienceview.com/nature-of-public-opinion/"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en.wikipedia.org/wiki/Spokane_Valley,_Washingt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inkwest.asn.au/products/governance-guides/management-committee-handbook"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pokane_Valley,_Washington"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EBE4E2F-061C-4695-872C-3B95F036E2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38" r="31851" b="1"/>
          <a:stretch/>
        </p:blipFill>
        <p:spPr>
          <a:xfrm>
            <a:off x="20" y="10"/>
            <a:ext cx="6095980" cy="6857990"/>
          </a:xfrm>
          <a:prstGeom prst="rect">
            <a:avLst/>
          </a:prstGeom>
        </p:spPr>
      </p:pic>
      <p:pic>
        <p:nvPicPr>
          <p:cNvPr id="5" name="Picture 4">
            <a:extLst>
              <a:ext uri="{FF2B5EF4-FFF2-40B4-BE49-F238E27FC236}">
                <a16:creationId xmlns:a16="http://schemas.microsoft.com/office/drawing/2014/main" id="{9C64D89C-FF97-4C01-B1AE-02053A0BA4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00" r="14634"/>
          <a:stretch/>
        </p:blipFill>
        <p:spPr>
          <a:xfrm>
            <a:off x="6096000" y="10"/>
            <a:ext cx="6096000" cy="6857990"/>
          </a:xfrm>
          <a:prstGeom prst="rect">
            <a:avLst/>
          </a:prstGeom>
        </p:spPr>
      </p:pic>
      <p:sp>
        <p:nvSpPr>
          <p:cNvPr id="12" name="Rectangle 1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D75B33E0-345F-4A48-8278-529EDD9F7F22}"/>
              </a:ext>
            </a:extLst>
          </p:cNvPr>
          <p:cNvSpPr>
            <a:spLocks noGrp="1"/>
          </p:cNvSpPr>
          <p:nvPr>
            <p:ph type="subTitle" idx="1"/>
          </p:nvPr>
        </p:nvSpPr>
        <p:spPr>
          <a:xfrm>
            <a:off x="4745528" y="3970389"/>
            <a:ext cx="2700944" cy="659993"/>
          </a:xfrm>
          <a:noFill/>
        </p:spPr>
        <p:txBody>
          <a:bodyPr>
            <a:normAutofit/>
          </a:bodyPr>
          <a:lstStyle/>
          <a:p>
            <a:r>
              <a:rPr lang="en-US" sz="1800" dirty="0">
                <a:solidFill>
                  <a:srgbClr val="080808"/>
                </a:solidFill>
              </a:rPr>
              <a:t>Video 1: </a:t>
            </a:r>
            <a:r>
              <a:rPr lang="en-US" sz="1800" i="1" dirty="0">
                <a:solidFill>
                  <a:srgbClr val="080808"/>
                </a:solidFill>
              </a:rPr>
              <a:t>Introductions &amp; Committee Overview </a:t>
            </a:r>
          </a:p>
        </p:txBody>
      </p:sp>
      <p:sp>
        <p:nvSpPr>
          <p:cNvPr id="2" name="Title 1">
            <a:extLst>
              <a:ext uri="{FF2B5EF4-FFF2-40B4-BE49-F238E27FC236}">
                <a16:creationId xmlns:a16="http://schemas.microsoft.com/office/drawing/2014/main" id="{123F5FCC-F3DD-4071-B2B6-DD7607EE7284}"/>
              </a:ext>
            </a:extLst>
          </p:cNvPr>
          <p:cNvSpPr>
            <a:spLocks noGrp="1"/>
          </p:cNvSpPr>
          <p:nvPr>
            <p:ph type="ctrTitle"/>
          </p:nvPr>
        </p:nvSpPr>
        <p:spPr>
          <a:xfrm>
            <a:off x="3711516" y="2761554"/>
            <a:ext cx="4768968" cy="1345720"/>
          </a:xfrm>
          <a:noFill/>
        </p:spPr>
        <p:txBody>
          <a:bodyPr anchor="ctr">
            <a:normAutofit/>
          </a:bodyPr>
          <a:lstStyle/>
          <a:p>
            <a:r>
              <a:rPr lang="en-US" sz="2800" dirty="0">
                <a:solidFill>
                  <a:srgbClr val="080808"/>
                </a:solidFill>
              </a:rPr>
              <a:t>Street Sustainability Committee</a:t>
            </a:r>
          </a:p>
        </p:txBody>
      </p:sp>
      <p:pic>
        <p:nvPicPr>
          <p:cNvPr id="9" name="Picture 8" descr="A close-up of a logo&#10;&#10;Description automatically generated with medium confidence">
            <a:extLst>
              <a:ext uri="{FF2B5EF4-FFF2-40B4-BE49-F238E27FC236}">
                <a16:creationId xmlns:a16="http://schemas.microsoft.com/office/drawing/2014/main" id="{462A9548-9FAE-466C-93C1-18060986530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54764" y="2031598"/>
            <a:ext cx="1882472" cy="968128"/>
          </a:xfrm>
          <a:prstGeom prst="rect">
            <a:avLst/>
          </a:prstGeom>
        </p:spPr>
      </p:pic>
    </p:spTree>
    <p:extLst>
      <p:ext uri="{BB962C8B-B14F-4D97-AF65-F5344CB8AC3E}">
        <p14:creationId xmlns:p14="http://schemas.microsoft.com/office/powerpoint/2010/main" val="1164738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AFB49-F911-4725-8680-662F4C29200B}"/>
              </a:ext>
            </a:extLst>
          </p:cNvPr>
          <p:cNvSpPr>
            <a:spLocks noGrp="1"/>
          </p:cNvSpPr>
          <p:nvPr>
            <p:ph type="title"/>
          </p:nvPr>
        </p:nvSpPr>
        <p:spPr>
          <a:xfrm>
            <a:off x="426239" y="1601212"/>
            <a:ext cx="3201366" cy="1374027"/>
          </a:xfrm>
        </p:spPr>
        <p:txBody>
          <a:bodyPr anchor="b">
            <a:normAutofit/>
          </a:bodyPr>
          <a:lstStyle/>
          <a:p>
            <a:pPr algn="ctr"/>
            <a:r>
              <a:rPr lang="en-US" sz="4000" dirty="0">
                <a:solidFill>
                  <a:srgbClr val="FFFFFF"/>
                </a:solidFill>
              </a:rPr>
              <a:t>City Staff Team</a:t>
            </a:r>
          </a:p>
        </p:txBody>
      </p:sp>
      <p:sp>
        <p:nvSpPr>
          <p:cNvPr id="3" name="Content Placeholder 2">
            <a:extLst>
              <a:ext uri="{FF2B5EF4-FFF2-40B4-BE49-F238E27FC236}">
                <a16:creationId xmlns:a16="http://schemas.microsoft.com/office/drawing/2014/main" id="{9DCCB652-8F75-478E-9A83-8D98EA50B09C}"/>
              </a:ext>
            </a:extLst>
          </p:cNvPr>
          <p:cNvSpPr>
            <a:spLocks noGrp="1"/>
          </p:cNvSpPr>
          <p:nvPr>
            <p:ph idx="1"/>
          </p:nvPr>
        </p:nvSpPr>
        <p:spPr>
          <a:xfrm>
            <a:off x="4327212" y="649480"/>
            <a:ext cx="7684275" cy="5546047"/>
          </a:xfrm>
        </p:spPr>
        <p:txBody>
          <a:bodyPr anchor="ctr">
            <a:normAutofit/>
          </a:bodyPr>
          <a:lstStyle/>
          <a:p>
            <a:pPr>
              <a:buClrTx/>
              <a:defRPr/>
            </a:pPr>
            <a:r>
              <a:rPr lang="en-US" altLang="en-US" sz="2000" dirty="0"/>
              <a:t>Adam Jackson, Pavement Management Program Coordinator</a:t>
            </a:r>
          </a:p>
          <a:p>
            <a:pPr lvl="1">
              <a:buClrTx/>
              <a:defRPr/>
            </a:pPr>
            <a:r>
              <a:rPr lang="en-US" altLang="en-US" sz="2000" dirty="0"/>
              <a:t>Lead Point of Contact</a:t>
            </a:r>
          </a:p>
          <a:p>
            <a:pPr marL="457200" lvl="1" indent="0">
              <a:spcAft>
                <a:spcPts val="0"/>
              </a:spcAft>
              <a:buNone/>
            </a:pPr>
            <a:r>
              <a:rPr lang="en-US" altLang="en-US" sz="2000" dirty="0"/>
              <a:t>	509-720-5024</a:t>
            </a:r>
          </a:p>
          <a:p>
            <a:pPr marL="914400" lvl="1" indent="0">
              <a:spcAft>
                <a:spcPts val="0"/>
              </a:spcAft>
              <a:buNone/>
            </a:pPr>
            <a:r>
              <a:rPr lang="en-US" altLang="en-US" sz="2000" dirty="0">
                <a:hlinkClick r:id="rId2"/>
              </a:rPr>
              <a:t>Ajackson@SpokaneValley.org</a:t>
            </a:r>
            <a:endParaRPr lang="en-US" altLang="en-US" sz="2000" dirty="0"/>
          </a:p>
          <a:p>
            <a:pPr marL="914400" lvl="1" indent="0">
              <a:spcAft>
                <a:spcPts val="0"/>
              </a:spcAft>
              <a:buNone/>
            </a:pPr>
            <a:r>
              <a:rPr lang="en-US" altLang="en-US" sz="2000" dirty="0">
                <a:hlinkClick r:id="rId3"/>
              </a:rPr>
              <a:t>StreetSolutions@SpokaneValley.org</a:t>
            </a:r>
            <a:r>
              <a:rPr lang="en-US" altLang="en-US" sz="2000" dirty="0"/>
              <a:t> </a:t>
            </a:r>
          </a:p>
          <a:p>
            <a:pPr>
              <a:buClrTx/>
              <a:defRPr/>
            </a:pPr>
            <a:r>
              <a:rPr lang="en-US" altLang="en-US" sz="2000" dirty="0"/>
              <a:t>Bill </a:t>
            </a:r>
            <a:r>
              <a:rPr lang="en-US" altLang="en-US" sz="2000" dirty="0" err="1"/>
              <a:t>Helbig</a:t>
            </a:r>
            <a:r>
              <a:rPr lang="en-US" altLang="en-US" sz="2000" dirty="0"/>
              <a:t>, City Engineer</a:t>
            </a:r>
          </a:p>
          <a:p>
            <a:pPr>
              <a:buClrTx/>
              <a:defRPr/>
            </a:pPr>
            <a:r>
              <a:rPr lang="en-US" altLang="en-US" sz="2000" dirty="0"/>
              <a:t>Chelsie Taylor, Finance Director</a:t>
            </a:r>
          </a:p>
          <a:p>
            <a:pPr>
              <a:buClrTx/>
              <a:defRPr/>
            </a:pPr>
            <a:r>
              <a:rPr lang="en-US" altLang="en-US" sz="2000" dirty="0"/>
              <a:t>John Hohman, Deputy City Manager</a:t>
            </a:r>
          </a:p>
          <a:p>
            <a:pPr>
              <a:buClrTx/>
              <a:defRPr/>
            </a:pPr>
            <a:r>
              <a:rPr lang="en-US" altLang="en-US" sz="2000" dirty="0"/>
              <a:t>Dr. Linda Pierce, Subject Matter Expert – Nichols Consulting Engineers</a:t>
            </a:r>
          </a:p>
          <a:p>
            <a:pPr>
              <a:buClrTx/>
              <a:defRPr/>
            </a:pPr>
            <a:r>
              <a:rPr lang="en-US" altLang="en-US" sz="2000" dirty="0"/>
              <a:t>Dr. Joy York, Facilitator</a:t>
            </a:r>
            <a:endParaRPr lang="en-US" sz="2000" dirty="0"/>
          </a:p>
        </p:txBody>
      </p:sp>
      <p:pic>
        <p:nvPicPr>
          <p:cNvPr id="13" name="Picture 12" descr="A close-up of a logo&#10;&#10;Description automatically generated with medium confidence">
            <a:extLst>
              <a:ext uri="{FF2B5EF4-FFF2-40B4-BE49-F238E27FC236}">
                <a16:creationId xmlns:a16="http://schemas.microsoft.com/office/drawing/2014/main" id="{F5182BB8-BBC0-4F7F-AD45-67E67F7AB7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6394" y="3806885"/>
            <a:ext cx="2401056" cy="1234828"/>
          </a:xfrm>
          <a:prstGeom prst="rect">
            <a:avLst/>
          </a:prstGeom>
        </p:spPr>
      </p:pic>
    </p:spTree>
    <p:extLst>
      <p:ext uri="{BB962C8B-B14F-4D97-AF65-F5344CB8AC3E}">
        <p14:creationId xmlns:p14="http://schemas.microsoft.com/office/powerpoint/2010/main" val="230691310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4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4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4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B4955-973E-4362-88D1-0A71326A8324}"/>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altLang="en-US" sz="4800" i="1" kern="1200" dirty="0">
                <a:solidFill>
                  <a:srgbClr val="FFFFFF"/>
                </a:solidFill>
                <a:latin typeface="+mj-lt"/>
                <a:ea typeface="+mj-ea"/>
                <a:cs typeface="+mj-cs"/>
              </a:rPr>
              <a:t>What is the committee’s schedule?</a:t>
            </a:r>
            <a:endParaRPr lang="en-US" sz="4800" i="1" kern="1200" dirty="0">
              <a:solidFill>
                <a:srgbClr val="FFFFFF"/>
              </a:solidFill>
              <a:latin typeface="+mj-lt"/>
              <a:ea typeface="+mj-ea"/>
              <a:cs typeface="+mj-cs"/>
            </a:endParaRPr>
          </a:p>
        </p:txBody>
      </p:sp>
      <p:sp>
        <p:nvSpPr>
          <p:cNvPr id="57" name="Rectangle 4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a:extLst>
              <a:ext uri="{FF2B5EF4-FFF2-40B4-BE49-F238E27FC236}">
                <a16:creationId xmlns:a16="http://schemas.microsoft.com/office/drawing/2014/main" id="{F856494B-D5F0-4D8A-B408-14F0690A66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71232" y="2108877"/>
            <a:ext cx="3235817" cy="2654533"/>
          </a:xfrm>
          <a:prstGeom prst="rect">
            <a:avLst/>
          </a:prstGeom>
        </p:spPr>
      </p:pic>
    </p:spTree>
    <p:extLst>
      <p:ext uri="{BB962C8B-B14F-4D97-AF65-F5344CB8AC3E}">
        <p14:creationId xmlns:p14="http://schemas.microsoft.com/office/powerpoint/2010/main" val="2701405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FB49-F911-4725-8680-662F4C29200B}"/>
              </a:ext>
            </a:extLst>
          </p:cNvPr>
          <p:cNvSpPr>
            <a:spLocks noGrp="1"/>
          </p:cNvSpPr>
          <p:nvPr>
            <p:ph type="title"/>
          </p:nvPr>
        </p:nvSpPr>
        <p:spPr/>
        <p:txBody>
          <a:bodyPr/>
          <a:lstStyle/>
          <a:p>
            <a:pPr algn="ctr"/>
            <a:r>
              <a:rPr lang="en-US" altLang="en-US" dirty="0"/>
              <a:t>Committee Schedule</a:t>
            </a:r>
            <a:endParaRPr lang="en-US" dirty="0"/>
          </a:p>
        </p:txBody>
      </p:sp>
      <p:grpSp>
        <p:nvGrpSpPr>
          <p:cNvPr id="4" name="Group 3">
            <a:extLst>
              <a:ext uri="{FF2B5EF4-FFF2-40B4-BE49-F238E27FC236}">
                <a16:creationId xmlns:a16="http://schemas.microsoft.com/office/drawing/2014/main" id="{E620D65C-C8F0-4C1E-BD3F-34DB36403682}"/>
              </a:ext>
            </a:extLst>
          </p:cNvPr>
          <p:cNvGrpSpPr/>
          <p:nvPr/>
        </p:nvGrpSpPr>
        <p:grpSpPr>
          <a:xfrm>
            <a:off x="225853" y="1828800"/>
            <a:ext cx="11127947" cy="4862987"/>
            <a:chOff x="302053" y="2057400"/>
            <a:chExt cx="11127947" cy="4862987"/>
          </a:xfrm>
        </p:grpSpPr>
        <p:grpSp>
          <p:nvGrpSpPr>
            <p:cNvPr id="5" name="Group 4">
              <a:extLst>
                <a:ext uri="{FF2B5EF4-FFF2-40B4-BE49-F238E27FC236}">
                  <a16:creationId xmlns:a16="http://schemas.microsoft.com/office/drawing/2014/main" id="{396D8EA2-DD65-4857-ACA7-6EBD25CF3831}"/>
                </a:ext>
              </a:extLst>
            </p:cNvPr>
            <p:cNvGrpSpPr/>
            <p:nvPr/>
          </p:nvGrpSpPr>
          <p:grpSpPr>
            <a:xfrm>
              <a:off x="302053" y="2057400"/>
              <a:ext cx="11127947" cy="4862987"/>
              <a:chOff x="302053" y="1828800"/>
              <a:chExt cx="11127947" cy="4862987"/>
            </a:xfrm>
          </p:grpSpPr>
          <p:cxnSp>
            <p:nvCxnSpPr>
              <p:cNvPr id="8" name="Straight Connector 7">
                <a:extLst>
                  <a:ext uri="{FF2B5EF4-FFF2-40B4-BE49-F238E27FC236}">
                    <a16:creationId xmlns:a16="http://schemas.microsoft.com/office/drawing/2014/main" id="{8E73899B-484B-497E-A3E2-8233B746310C}"/>
                  </a:ext>
                </a:extLst>
              </p:cNvPr>
              <p:cNvCxnSpPr>
                <a:cxnSpLocks/>
              </p:cNvCxnSpPr>
              <p:nvPr/>
            </p:nvCxnSpPr>
            <p:spPr>
              <a:xfrm>
                <a:off x="3578643" y="2362200"/>
                <a:ext cx="4955757" cy="0"/>
              </a:xfrm>
              <a:prstGeom prst="line">
                <a:avLst/>
              </a:prstGeom>
              <a:ln w="635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288BFF-3231-41AB-8480-38711A15025A}"/>
                  </a:ext>
                </a:extLst>
              </p:cNvPr>
              <p:cNvCxnSpPr>
                <a:cxnSpLocks/>
              </p:cNvCxnSpPr>
              <p:nvPr/>
            </p:nvCxnSpPr>
            <p:spPr>
              <a:xfrm>
                <a:off x="4572000" y="3352800"/>
                <a:ext cx="5486400" cy="0"/>
              </a:xfrm>
              <a:prstGeom prst="line">
                <a:avLst/>
              </a:prstGeom>
              <a:ln w="635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82C9AC-6720-4806-8086-5310C8ADF38B}"/>
                  </a:ext>
                </a:extLst>
              </p:cNvPr>
              <p:cNvCxnSpPr>
                <a:cxnSpLocks/>
              </p:cNvCxnSpPr>
              <p:nvPr/>
            </p:nvCxnSpPr>
            <p:spPr>
              <a:xfrm>
                <a:off x="5486400" y="4343402"/>
                <a:ext cx="2743200" cy="0"/>
              </a:xfrm>
              <a:prstGeom prst="line">
                <a:avLst/>
              </a:prstGeom>
              <a:ln w="635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D34CCC-1B19-41CD-8C7B-9A59DBFF818F}"/>
                  </a:ext>
                </a:extLst>
              </p:cNvPr>
              <p:cNvCxnSpPr>
                <a:cxnSpLocks/>
              </p:cNvCxnSpPr>
              <p:nvPr/>
            </p:nvCxnSpPr>
            <p:spPr>
              <a:xfrm>
                <a:off x="10058400" y="5257800"/>
                <a:ext cx="1371600" cy="0"/>
              </a:xfrm>
              <a:prstGeom prst="line">
                <a:avLst/>
              </a:prstGeom>
              <a:ln w="6350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1EA913-B15C-4756-9A06-E14288A22D93}"/>
                  </a:ext>
                </a:extLst>
              </p:cNvPr>
              <p:cNvCxnSpPr/>
              <p:nvPr/>
            </p:nvCxnSpPr>
            <p:spPr>
              <a:xfrm>
                <a:off x="3200400" y="1828800"/>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0B3322-D008-423F-9C5D-666CEDECC703}"/>
                  </a:ext>
                </a:extLst>
              </p:cNvPr>
              <p:cNvCxnSpPr>
                <a:cxnSpLocks/>
              </p:cNvCxnSpPr>
              <p:nvPr/>
            </p:nvCxnSpPr>
            <p:spPr>
              <a:xfrm flipH="1">
                <a:off x="3200400" y="5791200"/>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B36B58-3F8A-4D60-A4CD-E4ADA02326A6}"/>
                  </a:ext>
                </a:extLst>
              </p:cNvPr>
              <p:cNvSpPr txBox="1"/>
              <p:nvPr/>
            </p:nvSpPr>
            <p:spPr>
              <a:xfrm>
                <a:off x="302053" y="2157185"/>
                <a:ext cx="2819391" cy="3293209"/>
              </a:xfrm>
              <a:prstGeom prst="rect">
                <a:avLst/>
              </a:prstGeom>
              <a:noFill/>
            </p:spPr>
            <p:txBody>
              <a:bodyPr wrap="square" rtlCol="0">
                <a:spAutoFit/>
              </a:bodyPr>
              <a:lstStyle/>
              <a:p>
                <a:pPr algn="r"/>
                <a:r>
                  <a:rPr lang="en-US" dirty="0">
                    <a:latin typeface="Tahoma" panose="020B0604030504040204" pitchFamily="34" charset="0"/>
                    <a:ea typeface="Tahoma" panose="020B0604030504040204" pitchFamily="34" charset="0"/>
                    <a:cs typeface="Tahoma" panose="020B0604030504040204" pitchFamily="34" charset="0"/>
                  </a:rPr>
                  <a:t>Committee Meetings</a:t>
                </a:r>
              </a:p>
              <a:p>
                <a:pPr algn="r"/>
                <a:endParaRPr lang="en-US" sz="32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Public Outreach Campaign</a:t>
                </a:r>
              </a:p>
              <a:p>
                <a:pPr algn="r"/>
                <a:endParaRPr lang="en-US" sz="1600" dirty="0">
                  <a:latin typeface="Tahoma" panose="020B0604030504040204" pitchFamily="34" charset="0"/>
                  <a:ea typeface="Tahoma" panose="020B0604030504040204" pitchFamily="34" charset="0"/>
                  <a:cs typeface="Tahoma" panose="020B0604030504040204" pitchFamily="34" charset="0"/>
                </a:endParaRPr>
              </a:p>
              <a:p>
                <a:pPr algn="r"/>
                <a:endParaRPr lang="en-US" sz="24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Public Workshops</a:t>
                </a:r>
              </a:p>
              <a:p>
                <a:pPr algn="r"/>
                <a:endParaRPr lang="en-US" dirty="0">
                  <a:latin typeface="Tahoma" panose="020B0604030504040204" pitchFamily="34" charset="0"/>
                  <a:ea typeface="Tahoma" panose="020B0604030504040204" pitchFamily="34" charset="0"/>
                  <a:cs typeface="Tahoma" panose="020B0604030504040204" pitchFamily="34" charset="0"/>
                </a:endParaRPr>
              </a:p>
              <a:p>
                <a:pPr algn="r"/>
                <a:endParaRPr lang="en-US" sz="1400" dirty="0">
                  <a:latin typeface="Tahoma" panose="020B0604030504040204" pitchFamily="34" charset="0"/>
                  <a:ea typeface="Tahoma" panose="020B0604030504040204" pitchFamily="34" charset="0"/>
                  <a:cs typeface="Tahoma" panose="020B0604030504040204" pitchFamily="34" charset="0"/>
                </a:endParaRPr>
              </a:p>
              <a:p>
                <a:pPr algn="r"/>
                <a:endParaRPr lang="en-US" sz="14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City Council</a:t>
                </a:r>
              </a:p>
            </p:txBody>
          </p:sp>
          <p:sp>
            <p:nvSpPr>
              <p:cNvPr id="15" name="TextBox 14">
                <a:extLst>
                  <a:ext uri="{FF2B5EF4-FFF2-40B4-BE49-F238E27FC236}">
                    <a16:creationId xmlns:a16="http://schemas.microsoft.com/office/drawing/2014/main" id="{FB2928B3-01B5-4698-97B7-A34D30B75DA8}"/>
                  </a:ext>
                </a:extLst>
              </p:cNvPr>
              <p:cNvSpPr txBox="1"/>
              <p:nvPr/>
            </p:nvSpPr>
            <p:spPr>
              <a:xfrm>
                <a:off x="3344882" y="5881211"/>
                <a:ext cx="7909858" cy="810576"/>
              </a:xfrm>
              <a:prstGeom prst="rect">
                <a:avLst/>
              </a:prstGeom>
              <a:noFill/>
            </p:spPr>
            <p:txBody>
              <a:bodyPr vert="vert270" wrap="square" rtlCol="0">
                <a:spAutoFit/>
              </a:bodyPr>
              <a:lstStyle/>
              <a:p>
                <a:pPr algn="r"/>
                <a:r>
                  <a:rPr lang="en-US" dirty="0">
                    <a:latin typeface="Tahoma" panose="020B0604030504040204" pitchFamily="34" charset="0"/>
                    <a:ea typeface="Tahoma" panose="020B0604030504040204" pitchFamily="34" charset="0"/>
                    <a:cs typeface="Tahoma" panose="020B0604030504040204" pitchFamily="34" charset="0"/>
                  </a:rPr>
                  <a:t>Apr </a:t>
                </a:r>
              </a:p>
              <a:p>
                <a:pPr algn="r"/>
                <a:endParaRPr lang="en-US" sz="48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May </a:t>
                </a:r>
              </a:p>
              <a:p>
                <a:pPr algn="r"/>
                <a:endParaRPr lang="en-US" sz="36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Jun </a:t>
                </a:r>
              </a:p>
              <a:p>
                <a:pPr algn="r"/>
                <a:endParaRPr lang="en-US" sz="48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Jul </a:t>
                </a:r>
              </a:p>
              <a:p>
                <a:pPr algn="r"/>
                <a:endParaRPr lang="en-US" sz="40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Aug </a:t>
                </a:r>
              </a:p>
              <a:p>
                <a:pPr algn="r"/>
                <a:endParaRPr lang="en-US" sz="40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Sept </a:t>
                </a:r>
              </a:p>
              <a:p>
                <a:pPr algn="r"/>
                <a:endParaRPr lang="en-US" sz="44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Oct </a:t>
                </a:r>
              </a:p>
              <a:p>
                <a:pPr algn="r"/>
                <a:endParaRPr lang="en-US" sz="44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Nov </a:t>
                </a:r>
              </a:p>
              <a:p>
                <a:pPr algn="r"/>
                <a:endParaRPr lang="en-US" sz="4000" dirty="0">
                  <a:latin typeface="Tahoma" panose="020B0604030504040204" pitchFamily="34" charset="0"/>
                  <a:ea typeface="Tahoma" panose="020B0604030504040204" pitchFamily="34" charset="0"/>
                  <a:cs typeface="Tahoma" panose="020B0604030504040204" pitchFamily="34" charset="0"/>
                </a:endParaRPr>
              </a:p>
              <a:p>
                <a:pPr algn="r"/>
                <a:r>
                  <a:rPr lang="en-US" dirty="0">
                    <a:latin typeface="Tahoma" panose="020B0604030504040204" pitchFamily="34" charset="0"/>
                    <a:ea typeface="Tahoma" panose="020B0604030504040204" pitchFamily="34" charset="0"/>
                    <a:cs typeface="Tahoma" panose="020B0604030504040204" pitchFamily="34" charset="0"/>
                  </a:rPr>
                  <a:t>Dec</a:t>
                </a:r>
              </a:p>
            </p:txBody>
          </p:sp>
          <p:cxnSp>
            <p:nvCxnSpPr>
              <p:cNvPr id="16" name="Straight Connector 15">
                <a:extLst>
                  <a:ext uri="{FF2B5EF4-FFF2-40B4-BE49-F238E27FC236}">
                    <a16:creationId xmlns:a16="http://schemas.microsoft.com/office/drawing/2014/main" id="{EACE8AC6-9EE2-44E0-ACBD-F1D561537C71}"/>
                  </a:ext>
                </a:extLst>
              </p:cNvPr>
              <p:cNvCxnSpPr/>
              <p:nvPr/>
            </p:nvCxnSpPr>
            <p:spPr>
              <a:xfrm>
                <a:off x="4324123" y="1828800"/>
                <a:ext cx="0" cy="396240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69ED3-6815-48D1-A930-AE52C829C5AC}"/>
                  </a:ext>
                </a:extLst>
              </p:cNvPr>
              <p:cNvCxnSpPr/>
              <p:nvPr/>
            </p:nvCxnSpPr>
            <p:spPr>
              <a:xfrm>
                <a:off x="4572000" y="1828800"/>
                <a:ext cx="0" cy="396240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919146-8B84-4887-8C2F-D672343F1D42}"/>
                  </a:ext>
                </a:extLst>
              </p:cNvPr>
              <p:cNvCxnSpPr/>
              <p:nvPr/>
            </p:nvCxnSpPr>
            <p:spPr>
              <a:xfrm>
                <a:off x="5486400" y="1828800"/>
                <a:ext cx="0" cy="396240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7583A5-040D-44FD-9F27-A257D2E29C9A}"/>
                  </a:ext>
                </a:extLst>
              </p:cNvPr>
              <p:cNvCxnSpPr/>
              <p:nvPr/>
            </p:nvCxnSpPr>
            <p:spPr>
              <a:xfrm>
                <a:off x="6400800" y="1828800"/>
                <a:ext cx="0" cy="396240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AE59642-F2A4-4F11-B652-EDE27834682D}"/>
                  </a:ext>
                </a:extLst>
              </p:cNvPr>
              <p:cNvCxnSpPr/>
              <p:nvPr/>
            </p:nvCxnSpPr>
            <p:spPr>
              <a:xfrm>
                <a:off x="7315200" y="1828800"/>
                <a:ext cx="0" cy="396240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C3B0D9-478E-4086-8B04-B85AF3C4729A}"/>
                  </a:ext>
                </a:extLst>
              </p:cNvPr>
              <p:cNvCxnSpPr/>
              <p:nvPr/>
            </p:nvCxnSpPr>
            <p:spPr>
              <a:xfrm>
                <a:off x="8229600" y="1828800"/>
                <a:ext cx="0" cy="396240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5F82E00-BDAB-42FE-8E20-82E22E0A2A1D}"/>
                  </a:ext>
                </a:extLst>
              </p:cNvPr>
              <p:cNvCxnSpPr/>
              <p:nvPr/>
            </p:nvCxnSpPr>
            <p:spPr>
              <a:xfrm>
                <a:off x="9144000" y="1828800"/>
                <a:ext cx="0" cy="396240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5E5DA2-2EFF-4F29-A334-6F677852E5F8}"/>
                  </a:ext>
                </a:extLst>
              </p:cNvPr>
              <p:cNvCxnSpPr/>
              <p:nvPr/>
            </p:nvCxnSpPr>
            <p:spPr>
              <a:xfrm>
                <a:off x="10058400" y="1828800"/>
                <a:ext cx="0" cy="396240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D7BAD9-0365-4E40-9E10-E9916F4C3E3E}"/>
                  </a:ext>
                </a:extLst>
              </p:cNvPr>
              <p:cNvCxnSpPr/>
              <p:nvPr/>
            </p:nvCxnSpPr>
            <p:spPr>
              <a:xfrm>
                <a:off x="10972800" y="1828800"/>
                <a:ext cx="0" cy="396240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61E2DDC8-91E2-43CC-B822-4CDAF6D26913}"/>
                </a:ext>
              </a:extLst>
            </p:cNvPr>
            <p:cNvSpPr txBox="1"/>
            <p:nvPr/>
          </p:nvSpPr>
          <p:spPr>
            <a:xfrm>
              <a:off x="4857530" y="3887119"/>
              <a:ext cx="990593" cy="461665"/>
            </a:xfrm>
            <a:prstGeom prst="rect">
              <a:avLst/>
            </a:prstGeom>
            <a:noFill/>
          </p:spPr>
          <p:txBody>
            <a:bodyPr wrap="square" rtlCol="0">
              <a:spAutoFit/>
            </a:bodyPr>
            <a:lstStyle/>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Today</a:t>
              </a:r>
            </a:p>
          </p:txBody>
        </p:sp>
        <p:cxnSp>
          <p:nvCxnSpPr>
            <p:cNvPr id="7" name="Straight Arrow Connector 6">
              <a:extLst>
                <a:ext uri="{FF2B5EF4-FFF2-40B4-BE49-F238E27FC236}">
                  <a16:creationId xmlns:a16="http://schemas.microsoft.com/office/drawing/2014/main" id="{D57D9403-11A4-46C5-9FA7-3686D7E7E54F}"/>
                </a:ext>
              </a:extLst>
            </p:cNvPr>
            <p:cNvCxnSpPr/>
            <p:nvPr/>
          </p:nvCxnSpPr>
          <p:spPr>
            <a:xfrm flipH="1">
              <a:off x="4324123" y="4120184"/>
              <a:ext cx="533400" cy="0"/>
            </a:xfrm>
            <a:prstGeom prst="straightConnector1">
              <a:avLst/>
            </a:prstGeom>
            <a:ln w="444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7327A379-CB39-4CF0-9306-D60AD5D9A215}"/>
              </a:ext>
            </a:extLst>
          </p:cNvPr>
          <p:cNvCxnSpPr/>
          <p:nvPr/>
        </p:nvCxnSpPr>
        <p:spPr>
          <a:xfrm>
            <a:off x="3502443" y="1837979"/>
            <a:ext cx="0" cy="3962400"/>
          </a:xfrm>
          <a:prstGeom prst="line">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533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6">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8">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FA39E8-F8C5-48B6-B23B-63CD8B4ECE0F}"/>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ctr"/>
            <a:r>
              <a:rPr lang="en-US" altLang="en-US" sz="4000" i="1" kern="1200" dirty="0">
                <a:solidFill>
                  <a:srgbClr val="FFFFFF"/>
                </a:solidFill>
                <a:latin typeface="+mj-lt"/>
                <a:ea typeface="+mj-ea"/>
                <a:cs typeface="+mj-cs"/>
              </a:rPr>
              <a:t>What topics will be discussed?</a:t>
            </a:r>
            <a:endParaRPr lang="en-US" sz="4000" i="1" kern="1200" dirty="0">
              <a:solidFill>
                <a:srgbClr val="FFFFFF"/>
              </a:solidFill>
              <a:latin typeface="+mj-lt"/>
              <a:ea typeface="+mj-ea"/>
              <a:cs typeface="+mj-cs"/>
            </a:endParaRPr>
          </a:p>
        </p:txBody>
      </p:sp>
      <p:pic>
        <p:nvPicPr>
          <p:cNvPr id="7" name="Picture 6" descr="A picture containing text, vector graphics&#10;&#10;Description automatically generated">
            <a:extLst>
              <a:ext uri="{FF2B5EF4-FFF2-40B4-BE49-F238E27FC236}">
                <a16:creationId xmlns:a16="http://schemas.microsoft.com/office/drawing/2014/main" id="{A9C0768C-2272-4ABF-8CA2-41450204C2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1065607"/>
            <a:ext cx="5608320" cy="4682335"/>
          </a:xfrm>
          <a:prstGeom prst="rect">
            <a:avLst/>
          </a:prstGeom>
        </p:spPr>
      </p:pic>
    </p:spTree>
    <p:extLst>
      <p:ext uri="{BB962C8B-B14F-4D97-AF65-F5344CB8AC3E}">
        <p14:creationId xmlns:p14="http://schemas.microsoft.com/office/powerpoint/2010/main" val="1802753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FB49-F911-4725-8680-662F4C29200B}"/>
              </a:ext>
            </a:extLst>
          </p:cNvPr>
          <p:cNvSpPr>
            <a:spLocks noGrp="1"/>
          </p:cNvSpPr>
          <p:nvPr>
            <p:ph type="title"/>
          </p:nvPr>
        </p:nvSpPr>
        <p:spPr/>
        <p:txBody>
          <a:bodyPr/>
          <a:lstStyle/>
          <a:p>
            <a:pPr algn="ctr"/>
            <a:r>
              <a:rPr lang="en-US" altLang="en-US" dirty="0"/>
              <a:t>Committee Meeting Topics</a:t>
            </a:r>
            <a:endParaRPr lang="en-US" dirty="0"/>
          </a:p>
        </p:txBody>
      </p:sp>
      <p:graphicFrame>
        <p:nvGraphicFramePr>
          <p:cNvPr id="7" name="Content Placeholder 2">
            <a:extLst>
              <a:ext uri="{FF2B5EF4-FFF2-40B4-BE49-F238E27FC236}">
                <a16:creationId xmlns:a16="http://schemas.microsoft.com/office/drawing/2014/main" id="{A8F06140-8482-4C64-B6CB-3FE7E908298B}"/>
              </a:ext>
            </a:extLst>
          </p:cNvPr>
          <p:cNvGraphicFramePr>
            <a:graphicFrameLocks noGrp="1"/>
          </p:cNvGraphicFramePr>
          <p:nvPr>
            <p:ph idx="1"/>
            <p:extLst>
              <p:ext uri="{D42A27DB-BD31-4B8C-83A1-F6EECF244321}">
                <p14:modId xmlns:p14="http://schemas.microsoft.com/office/powerpoint/2010/main" val="25776936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359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A39E8-F8C5-48B6-B23B-63CD8B4ECE0F}"/>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altLang="en-US" sz="4800" i="1" kern="1200" dirty="0">
                <a:solidFill>
                  <a:schemeClr val="tx1"/>
                </a:solidFill>
                <a:latin typeface="+mj-lt"/>
                <a:ea typeface="+mj-ea"/>
                <a:cs typeface="+mj-cs"/>
              </a:rPr>
              <a:t>What about committee outcomes?</a:t>
            </a:r>
            <a:endParaRPr lang="en-US" sz="4800" i="1" kern="1200" dirty="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FE53548-7D0E-49FC-B5BE-89BF8E910C07}"/>
              </a:ext>
            </a:extLst>
          </p:cNvPr>
          <p:cNvPicPr>
            <a:picLocks noChangeAspect="1"/>
          </p:cNvPicPr>
          <p:nvPr/>
        </p:nvPicPr>
        <p:blipFill>
          <a:blip r:embed="rId2"/>
          <a:stretch>
            <a:fillRect/>
          </a:stretch>
        </p:blipFill>
        <p:spPr>
          <a:xfrm>
            <a:off x="6573907" y="1522122"/>
            <a:ext cx="5163022" cy="3435756"/>
          </a:xfrm>
          <a:prstGeom prst="rect">
            <a:avLst/>
          </a:prstGeom>
        </p:spPr>
      </p:pic>
      <p:sp>
        <p:nvSpPr>
          <p:cNvPr id="17"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719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CAFB49-F911-4725-8680-662F4C29200B}"/>
              </a:ext>
            </a:extLst>
          </p:cNvPr>
          <p:cNvSpPr>
            <a:spLocks noGrp="1"/>
          </p:cNvSpPr>
          <p:nvPr>
            <p:ph type="title"/>
          </p:nvPr>
        </p:nvSpPr>
        <p:spPr>
          <a:xfrm>
            <a:off x="133166" y="559678"/>
            <a:ext cx="4196750" cy="4952492"/>
          </a:xfrm>
        </p:spPr>
        <p:txBody>
          <a:bodyPr>
            <a:normAutofit/>
          </a:bodyPr>
          <a:lstStyle/>
          <a:p>
            <a:pPr marL="0" indent="0" algn="ctr">
              <a:defRPr/>
            </a:pPr>
            <a:r>
              <a:rPr lang="en-US" altLang="en-US" sz="3400" dirty="0">
                <a:solidFill>
                  <a:schemeClr val="bg1"/>
                </a:solidFill>
              </a:rPr>
              <a:t>Members will share their perspective and reach out to their respective base to facilitate community involvement &amp; answer the following:</a:t>
            </a:r>
            <a:endParaRPr lang="en-US" sz="3400" dirty="0">
              <a:solidFill>
                <a:schemeClr val="bg1"/>
              </a:solidFill>
            </a:endParaRP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DF26208-3527-4EA2-8E7F-7AE5AF25760D}"/>
              </a:ext>
            </a:extLst>
          </p:cNvPr>
          <p:cNvGraphicFramePr>
            <a:graphicFrameLocks noGrp="1"/>
          </p:cNvGraphicFramePr>
          <p:nvPr>
            <p:ph idx="1"/>
            <p:extLst>
              <p:ext uri="{D42A27DB-BD31-4B8C-83A1-F6EECF244321}">
                <p14:modId xmlns:p14="http://schemas.microsoft.com/office/powerpoint/2010/main" val="1182752363"/>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26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FA39E8-F8C5-48B6-B23B-63CD8B4ECE0F}"/>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altLang="en-US" sz="4000" kern="1200">
                <a:solidFill>
                  <a:srgbClr val="FFFFFF"/>
                </a:solidFill>
                <a:latin typeface="+mj-lt"/>
                <a:ea typeface="+mj-ea"/>
                <a:cs typeface="+mj-cs"/>
              </a:rPr>
              <a:t>What’s next?</a:t>
            </a:r>
            <a:endParaRPr lang="en-US" sz="4000" kern="1200">
              <a:solidFill>
                <a:srgbClr val="FFFFFF"/>
              </a:solidFill>
              <a:latin typeface="+mj-lt"/>
              <a:ea typeface="+mj-ea"/>
              <a:cs typeface="+mj-cs"/>
            </a:endParaRPr>
          </a:p>
        </p:txBody>
      </p:sp>
      <p:pic>
        <p:nvPicPr>
          <p:cNvPr id="17" name="Picture 16">
            <a:extLst>
              <a:ext uri="{FF2B5EF4-FFF2-40B4-BE49-F238E27FC236}">
                <a16:creationId xmlns:a16="http://schemas.microsoft.com/office/drawing/2014/main" id="{18C5F77D-FCFA-4C61-A00B-58C7140D4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08418"/>
            <a:ext cx="5608320" cy="5796714"/>
          </a:xfrm>
          <a:prstGeom prst="rect">
            <a:avLst/>
          </a:prstGeom>
        </p:spPr>
      </p:pic>
    </p:spTree>
    <p:extLst>
      <p:ext uri="{BB962C8B-B14F-4D97-AF65-F5344CB8AC3E}">
        <p14:creationId xmlns:p14="http://schemas.microsoft.com/office/powerpoint/2010/main" val="310903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CAFB49-F911-4725-8680-662F4C29200B}"/>
              </a:ext>
            </a:extLst>
          </p:cNvPr>
          <p:cNvSpPr>
            <a:spLocks noGrp="1"/>
          </p:cNvSpPr>
          <p:nvPr>
            <p:ph type="title"/>
          </p:nvPr>
        </p:nvSpPr>
        <p:spPr>
          <a:xfrm>
            <a:off x="649270" y="4615840"/>
            <a:ext cx="3885141" cy="1526741"/>
          </a:xfrm>
        </p:spPr>
        <p:txBody>
          <a:bodyPr>
            <a:normAutofit/>
          </a:bodyPr>
          <a:lstStyle/>
          <a:p>
            <a:pPr algn="r"/>
            <a:r>
              <a:rPr lang="en-US" sz="3000">
                <a:solidFill>
                  <a:schemeClr val="bg1"/>
                </a:solidFill>
              </a:rPr>
              <a:t>Review Materials</a:t>
            </a:r>
          </a:p>
        </p:txBody>
      </p:sp>
      <p:pic>
        <p:nvPicPr>
          <p:cNvPr id="4" name="Picture 3">
            <a:extLst>
              <a:ext uri="{FF2B5EF4-FFF2-40B4-BE49-F238E27FC236}">
                <a16:creationId xmlns:a16="http://schemas.microsoft.com/office/drawing/2014/main" id="{4C2526F5-6390-492D-AACE-4A44873FBC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91" r="9589" b="-3"/>
          <a:stretch/>
        </p:blipFill>
        <p:spPr>
          <a:xfrm>
            <a:off x="393308" y="352931"/>
            <a:ext cx="5559480" cy="3749040"/>
          </a:xfrm>
          <a:prstGeom prst="rect">
            <a:avLst/>
          </a:prstGeom>
        </p:spPr>
      </p:pic>
      <p:pic>
        <p:nvPicPr>
          <p:cNvPr id="5" name="Picture 4">
            <a:extLst>
              <a:ext uri="{FF2B5EF4-FFF2-40B4-BE49-F238E27FC236}">
                <a16:creationId xmlns:a16="http://schemas.microsoft.com/office/drawing/2014/main" id="{5C63AC3E-434B-41DD-A5A3-6684558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 b="9881"/>
          <a:stretch/>
        </p:blipFill>
        <p:spPr>
          <a:xfrm>
            <a:off x="6251736" y="357013"/>
            <a:ext cx="5546955" cy="3749040"/>
          </a:xfrm>
          <a:prstGeom prst="rect">
            <a:avLst/>
          </a:prstGeom>
        </p:spPr>
      </p:pic>
      <p:cxnSp>
        <p:nvCxnSpPr>
          <p:cNvPr id="27" name="Straight Connector 26">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CCB652-8F75-478E-9A83-8D98EA50B09C}"/>
              </a:ext>
            </a:extLst>
          </p:cNvPr>
          <p:cNvSpPr>
            <a:spLocks noGrp="1"/>
          </p:cNvSpPr>
          <p:nvPr>
            <p:ph idx="1"/>
          </p:nvPr>
        </p:nvSpPr>
        <p:spPr>
          <a:xfrm>
            <a:off x="4790374" y="4615840"/>
            <a:ext cx="6764884" cy="1526741"/>
          </a:xfrm>
        </p:spPr>
        <p:txBody>
          <a:bodyPr anchor="ctr">
            <a:normAutofit/>
          </a:bodyPr>
          <a:lstStyle/>
          <a:p>
            <a:pPr marL="0" indent="0" fontAlgn="auto">
              <a:buClrTx/>
              <a:buNone/>
              <a:defRPr/>
            </a:pPr>
            <a:r>
              <a:rPr lang="en-US" altLang="en-US" sz="2000" dirty="0">
                <a:solidFill>
                  <a:schemeClr val="bg1"/>
                </a:solidFill>
              </a:rPr>
              <a:t>Video 2 – </a:t>
            </a:r>
            <a:r>
              <a:rPr lang="en-US" altLang="en-US" sz="2000" i="1" dirty="0">
                <a:solidFill>
                  <a:schemeClr val="bg1"/>
                </a:solidFill>
              </a:rPr>
              <a:t>Review of the City’s Pavement Management Program</a:t>
            </a:r>
          </a:p>
          <a:p>
            <a:pPr marL="0" indent="0" fontAlgn="auto">
              <a:buClrTx/>
              <a:buNone/>
              <a:defRPr/>
            </a:pPr>
            <a:endParaRPr lang="en-US" altLang="en-US" sz="2000" dirty="0">
              <a:solidFill>
                <a:schemeClr val="bg1"/>
              </a:solidFill>
            </a:endParaRPr>
          </a:p>
          <a:p>
            <a:pPr marL="0" indent="0" fontAlgn="auto">
              <a:buClrTx/>
              <a:buNone/>
              <a:defRPr/>
            </a:pPr>
            <a:r>
              <a:rPr lang="en-US" altLang="en-US" sz="2000" dirty="0">
                <a:solidFill>
                  <a:schemeClr val="bg1"/>
                </a:solidFill>
              </a:rPr>
              <a:t>Video 3 – </a:t>
            </a:r>
            <a:r>
              <a:rPr lang="en-US" altLang="en-US" sz="2000" i="1" dirty="0">
                <a:solidFill>
                  <a:schemeClr val="bg1"/>
                </a:solidFill>
              </a:rPr>
              <a:t>Pavement Goals &amp; Methods of Repair</a:t>
            </a:r>
          </a:p>
        </p:txBody>
      </p:sp>
    </p:spTree>
    <p:extLst>
      <p:ext uri="{BB962C8B-B14F-4D97-AF65-F5344CB8AC3E}">
        <p14:creationId xmlns:p14="http://schemas.microsoft.com/office/powerpoint/2010/main" val="231656452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black">
          <a:xfrm>
            <a:off x="1604963" y="5791200"/>
            <a:ext cx="9063037"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rgbClr val="4D4D4F"/>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Courier New" panose="02070309020205020404" pitchFamily="49" charset="0"/>
              <a:buChar char="-"/>
              <a:defRPr sz="2800">
                <a:solidFill>
                  <a:srgbClr val="4D4D4F"/>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3200">
                <a:solidFill>
                  <a:srgbClr val="4D4D4F"/>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3200">
                <a:solidFill>
                  <a:srgbClr val="4D4D4F"/>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3200">
                <a:solidFill>
                  <a:srgbClr val="4D4D4F"/>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3200">
                <a:solidFill>
                  <a:srgbClr val="4D4D4F"/>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3200">
                <a:solidFill>
                  <a:srgbClr val="4D4D4F"/>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3200">
                <a:solidFill>
                  <a:srgbClr val="4D4D4F"/>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3200">
                <a:solidFill>
                  <a:srgbClr val="4D4D4F"/>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lnSpc>
                <a:spcPct val="90000"/>
              </a:lnSpc>
              <a:spcBef>
                <a:spcPct val="0"/>
              </a:spcBef>
              <a:buClr>
                <a:srgbClr val="FFFF00"/>
              </a:buClr>
              <a:buSzPct val="120000"/>
              <a:buFontTx/>
              <a:buNone/>
            </a:pPr>
            <a:endParaRPr lang="en-US" altLang="en-US" sz="2600" b="1">
              <a:solidFill>
                <a:srgbClr val="FFFF00"/>
              </a:solidFill>
              <a:latin typeface="Arial" panose="020B0604020202020204" pitchFamily="34" charset="0"/>
            </a:endParaRPr>
          </a:p>
          <a:p>
            <a:pPr algn="ctr" eaLnBrk="1" hangingPunct="1">
              <a:lnSpc>
                <a:spcPct val="90000"/>
              </a:lnSpc>
              <a:spcBef>
                <a:spcPct val="0"/>
              </a:spcBef>
              <a:buClr>
                <a:srgbClr val="FFFF00"/>
              </a:buClr>
              <a:buSzPct val="120000"/>
              <a:buFontTx/>
              <a:buNone/>
            </a:pPr>
            <a:endParaRPr lang="en-US" altLang="en-US" sz="2600" b="1">
              <a:solidFill>
                <a:srgbClr val="FFFF00"/>
              </a:solidFill>
              <a:latin typeface="Arial" panose="020B0604020202020204" pitchFamily="34" charset="0"/>
            </a:endParaRPr>
          </a:p>
        </p:txBody>
      </p:sp>
      <p:sp>
        <p:nvSpPr>
          <p:cNvPr id="7172" name="Title 3"/>
          <p:cNvSpPr>
            <a:spLocks noGrp="1"/>
          </p:cNvSpPr>
          <p:nvPr>
            <p:ph type="ctrTitle"/>
          </p:nvPr>
        </p:nvSpPr>
        <p:spPr>
          <a:xfrm>
            <a:off x="71021" y="217487"/>
            <a:ext cx="12192000" cy="942513"/>
          </a:xfrm>
        </p:spPr>
        <p:txBody>
          <a:bodyPr>
            <a:normAutofit fontScale="90000"/>
          </a:bodyPr>
          <a:lstStyle/>
          <a:p>
            <a:pPr algn="ctr"/>
            <a:r>
              <a:rPr lang="en-US" altLang="en-US" sz="6000" b="1" dirty="0">
                <a:solidFill>
                  <a:schemeClr val="tx1"/>
                </a:solidFill>
                <a:latin typeface="Tahoma" panose="020B0604030504040204" pitchFamily="34" charset="0"/>
                <a:ea typeface="Tahoma" panose="020B0604030504040204" pitchFamily="34" charset="0"/>
                <a:cs typeface="Tahoma" panose="020B0604030504040204" pitchFamily="34" charset="0"/>
              </a:rPr>
              <a:t>Streets Sustainability Committee</a:t>
            </a:r>
            <a:endPar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173" name="Subtitle 4"/>
          <p:cNvSpPr>
            <a:spLocks noGrp="1"/>
          </p:cNvSpPr>
          <p:nvPr>
            <p:ph type="subTitle" idx="1"/>
          </p:nvPr>
        </p:nvSpPr>
        <p:spPr>
          <a:xfrm>
            <a:off x="139823" y="2765194"/>
            <a:ext cx="11734800" cy="4001410"/>
          </a:xfrm>
        </p:spPr>
        <p:txBody>
          <a:bodyPr>
            <a:normAutofit/>
          </a:bodyPr>
          <a:lstStyle/>
          <a:p>
            <a:pPr algn="ctr">
              <a:spcAft>
                <a:spcPts val="0"/>
              </a:spcAft>
            </a:pPr>
            <a:r>
              <a:rPr lang="en-US" altLang="en-US" sz="4000" dirty="0">
                <a:solidFill>
                  <a:srgbClr val="000000"/>
                </a:solidFill>
              </a:rPr>
              <a:t>For more information:</a:t>
            </a:r>
          </a:p>
          <a:p>
            <a:pPr algn="ctr">
              <a:spcAft>
                <a:spcPts val="0"/>
              </a:spcAft>
            </a:pPr>
            <a:endParaRPr lang="en-US" altLang="en-US" sz="2400" dirty="0">
              <a:solidFill>
                <a:srgbClr val="000000"/>
              </a:solidFill>
            </a:endParaRPr>
          </a:p>
          <a:p>
            <a:pPr algn="ctr">
              <a:spcAft>
                <a:spcPts val="0"/>
              </a:spcAft>
            </a:pPr>
            <a:r>
              <a:rPr lang="en-US" altLang="en-US" sz="3600" dirty="0">
                <a:solidFill>
                  <a:srgbClr val="000000"/>
                </a:solidFill>
                <a:hlinkClick r:id="rId3"/>
              </a:rPr>
              <a:t>https://www.spokanevalley.org/StreetsCommittee</a:t>
            </a:r>
            <a:r>
              <a:rPr lang="en-US" altLang="en-US" sz="3600" dirty="0">
                <a:solidFill>
                  <a:srgbClr val="000000"/>
                </a:solidFill>
              </a:rPr>
              <a:t> </a:t>
            </a:r>
          </a:p>
          <a:p>
            <a:pPr algn="ctr">
              <a:spcAft>
                <a:spcPts val="0"/>
              </a:spcAft>
            </a:pPr>
            <a:endParaRPr lang="en-US" altLang="en-US" sz="2200" dirty="0">
              <a:solidFill>
                <a:srgbClr val="000000"/>
              </a:solidFill>
            </a:endParaRPr>
          </a:p>
          <a:p>
            <a:pPr algn="ctr">
              <a:spcAft>
                <a:spcPts val="0"/>
              </a:spcAft>
            </a:pPr>
            <a:r>
              <a:rPr lang="en-US" altLang="en-US" sz="2200" dirty="0">
                <a:solidFill>
                  <a:srgbClr val="000000"/>
                </a:solidFill>
              </a:rPr>
              <a:t>Adam Jackson, Pavement Management Program Coordinator</a:t>
            </a:r>
          </a:p>
          <a:p>
            <a:pPr algn="ctr">
              <a:spcAft>
                <a:spcPts val="0"/>
              </a:spcAft>
            </a:pPr>
            <a:r>
              <a:rPr lang="en-US" altLang="en-US" sz="2200" dirty="0">
                <a:solidFill>
                  <a:srgbClr val="000000"/>
                </a:solidFill>
              </a:rPr>
              <a:t>509-720-5024</a:t>
            </a:r>
          </a:p>
          <a:p>
            <a:pPr algn="ctr">
              <a:spcAft>
                <a:spcPts val="0"/>
              </a:spcAft>
            </a:pPr>
            <a:r>
              <a:rPr lang="en-US" altLang="en-US" sz="2200" dirty="0">
                <a:solidFill>
                  <a:srgbClr val="000000"/>
                </a:solidFill>
                <a:hlinkClick r:id="rId4"/>
              </a:rPr>
              <a:t>Ajackson@SpokaneValley.org</a:t>
            </a:r>
            <a:endParaRPr lang="en-US" altLang="en-US" sz="2200" dirty="0">
              <a:solidFill>
                <a:srgbClr val="000000"/>
              </a:solidFill>
            </a:endParaRPr>
          </a:p>
          <a:p>
            <a:pPr algn="ctr">
              <a:spcAft>
                <a:spcPts val="0"/>
              </a:spcAft>
            </a:pPr>
            <a:r>
              <a:rPr lang="en-US" altLang="en-US" sz="2200" dirty="0">
                <a:solidFill>
                  <a:srgbClr val="000000"/>
                </a:solidFill>
                <a:hlinkClick r:id="rId5"/>
              </a:rPr>
              <a:t>StreetSolutions@SpokaneValley.org</a:t>
            </a:r>
            <a:r>
              <a:rPr lang="en-US" altLang="en-US" sz="2200" dirty="0">
                <a:solidFill>
                  <a:srgbClr val="000000"/>
                </a:solidFill>
              </a:rPr>
              <a:t> </a:t>
            </a:r>
          </a:p>
        </p:txBody>
      </p:sp>
      <p:pic>
        <p:nvPicPr>
          <p:cNvPr id="5" name="Picture 4" descr="A close-up of a logo&#10;&#10;Description automatically generated with medium confidence">
            <a:extLst>
              <a:ext uri="{FF2B5EF4-FFF2-40B4-BE49-F238E27FC236}">
                <a16:creationId xmlns:a16="http://schemas.microsoft.com/office/drawing/2014/main" id="{2C6E5B08-8A3E-4001-8EA6-152D5553F72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665631" y="1285845"/>
            <a:ext cx="2631814" cy="1353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in a circle&#10;&#10;Description automatically generated with medium confidence">
            <a:extLst>
              <a:ext uri="{FF2B5EF4-FFF2-40B4-BE49-F238E27FC236}">
                <a16:creationId xmlns:a16="http://schemas.microsoft.com/office/drawing/2014/main" id="{7127531F-7C9D-46EF-B1B2-F9DBDAC6A5A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64" r="3569" b="-2"/>
          <a:stretch/>
        </p:blipFill>
        <p:spPr>
          <a:xfrm>
            <a:off x="4038599" y="10"/>
            <a:ext cx="8160026" cy="6875809"/>
          </a:xfrm>
          <a:prstGeom prst="rect">
            <a:avLst/>
          </a:prstGeom>
        </p:spPr>
      </p:pic>
      <p:sp>
        <p:nvSpPr>
          <p:cNvPr id="17" name="Freeform: Shape 1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508DAB-14DD-4A7C-8B10-A03612E5DD7A}"/>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altLang="en-US" sz="4000" i="1" dirty="0">
                <a:solidFill>
                  <a:srgbClr val="FFFFFF"/>
                </a:solidFill>
              </a:rPr>
              <a:t>Why are we doing this?</a:t>
            </a:r>
            <a:endParaRPr lang="en-US" sz="4000" i="1" dirty="0">
              <a:solidFill>
                <a:srgbClr val="FFFFFF"/>
              </a:solidFill>
            </a:endParaRPr>
          </a:p>
        </p:txBody>
      </p:sp>
    </p:spTree>
    <p:extLst>
      <p:ext uri="{BB962C8B-B14F-4D97-AF65-F5344CB8AC3E}">
        <p14:creationId xmlns:p14="http://schemas.microsoft.com/office/powerpoint/2010/main" val="3183321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86A52C-AD3C-4187-AF1D-B35D67E9454F}"/>
              </a:ext>
            </a:extLst>
          </p:cNvPr>
          <p:cNvPicPr>
            <a:picLocks noChangeAspect="1"/>
          </p:cNvPicPr>
          <p:nvPr/>
        </p:nvPicPr>
        <p:blipFill rotWithShape="1">
          <a:blip r:embed="rId2">
            <a:alphaModFix amt="35000"/>
          </a:blip>
          <a:srcRect t="6565" b="9165"/>
          <a:stretch/>
        </p:blipFill>
        <p:spPr>
          <a:xfrm>
            <a:off x="20" y="10"/>
            <a:ext cx="12191980" cy="6857990"/>
          </a:xfrm>
          <a:prstGeom prst="rect">
            <a:avLst/>
          </a:prstGeom>
        </p:spPr>
      </p:pic>
      <p:sp>
        <p:nvSpPr>
          <p:cNvPr id="2" name="Title 1">
            <a:extLst>
              <a:ext uri="{FF2B5EF4-FFF2-40B4-BE49-F238E27FC236}">
                <a16:creationId xmlns:a16="http://schemas.microsoft.com/office/drawing/2014/main" id="{F2CAFB49-F911-4725-8680-662F4C29200B}"/>
              </a:ext>
            </a:extLst>
          </p:cNvPr>
          <p:cNvSpPr>
            <a:spLocks noGrp="1"/>
          </p:cNvSpPr>
          <p:nvPr>
            <p:ph type="title"/>
          </p:nvPr>
        </p:nvSpPr>
        <p:spPr>
          <a:xfrm>
            <a:off x="838200" y="365125"/>
            <a:ext cx="10515600" cy="1325563"/>
          </a:xfrm>
        </p:spPr>
        <p:txBody>
          <a:bodyPr>
            <a:normAutofit/>
          </a:bodyPr>
          <a:lstStyle/>
          <a:p>
            <a:pPr marL="0" indent="0">
              <a:buClrTx/>
              <a:buNone/>
              <a:defRPr/>
            </a:pPr>
            <a:r>
              <a:rPr lang="en-US" altLang="en-US">
                <a:solidFill>
                  <a:srgbClr val="FFFFFF"/>
                </a:solidFill>
              </a:rPr>
              <a:t>City has yet to extensively seek public opinion</a:t>
            </a:r>
          </a:p>
        </p:txBody>
      </p:sp>
      <p:graphicFrame>
        <p:nvGraphicFramePr>
          <p:cNvPr id="5" name="Content Placeholder 2">
            <a:extLst>
              <a:ext uri="{FF2B5EF4-FFF2-40B4-BE49-F238E27FC236}">
                <a16:creationId xmlns:a16="http://schemas.microsoft.com/office/drawing/2014/main" id="{3F34344A-65DA-4B61-8B83-8075217A2C8F}"/>
              </a:ext>
            </a:extLst>
          </p:cNvPr>
          <p:cNvGraphicFramePr>
            <a:graphicFrameLocks noGrp="1"/>
          </p:cNvGraphicFramePr>
          <p:nvPr>
            <p:ph idx="1"/>
            <p:extLst>
              <p:ext uri="{D42A27DB-BD31-4B8C-83A1-F6EECF244321}">
                <p14:modId xmlns:p14="http://schemas.microsoft.com/office/powerpoint/2010/main" val="3801492197"/>
              </p:ext>
            </p:extLst>
          </p:nvPr>
        </p:nvGraphicFramePr>
        <p:xfrm>
          <a:off x="838199" y="1825625"/>
          <a:ext cx="10963275"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72919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A248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A23650-80E6-4FC1-AA52-76308CA4AED7}"/>
              </a:ext>
            </a:extLst>
          </p:cNvPr>
          <p:cNvSpPr>
            <a:spLocks noGrp="1"/>
          </p:cNvSpPr>
          <p:nvPr>
            <p:ph type="title"/>
          </p:nvPr>
        </p:nvSpPr>
        <p:spPr>
          <a:xfrm>
            <a:off x="524256" y="491260"/>
            <a:ext cx="6594189" cy="1625210"/>
          </a:xfrm>
        </p:spPr>
        <p:txBody>
          <a:bodyPr>
            <a:normAutofit/>
          </a:bodyPr>
          <a:lstStyle/>
          <a:p>
            <a:r>
              <a:rPr lang="en-US" i="1" dirty="0">
                <a:solidFill>
                  <a:srgbClr val="FFFFFF"/>
                </a:solidFill>
              </a:rPr>
              <a:t>Why are we doing this?</a:t>
            </a:r>
          </a:p>
        </p:txBody>
      </p:sp>
      <p:pic>
        <p:nvPicPr>
          <p:cNvPr id="4" name="Picture 3" descr="A picture containing clipart&#10;&#10;Description automatically generated">
            <a:extLst>
              <a:ext uri="{FF2B5EF4-FFF2-40B4-BE49-F238E27FC236}">
                <a16:creationId xmlns:a16="http://schemas.microsoft.com/office/drawing/2014/main" id="{E567C40F-FF10-407C-B017-7D37CC7B51A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609" r="2601" b="1"/>
          <a:stretch/>
        </p:blipFill>
        <p:spPr>
          <a:xfrm>
            <a:off x="327547" y="2454903"/>
            <a:ext cx="7058306" cy="4080254"/>
          </a:xfrm>
          <a:prstGeom prst="rect">
            <a:avLst/>
          </a:prstGeom>
        </p:spPr>
      </p:pic>
      <p:sp>
        <p:nvSpPr>
          <p:cNvPr id="34"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A7DA7A-AD7C-4D29-B6D9-44B774B1D4B4}"/>
              </a:ext>
            </a:extLst>
          </p:cNvPr>
          <p:cNvSpPr>
            <a:spLocks noGrp="1"/>
          </p:cNvSpPr>
          <p:nvPr>
            <p:ph idx="1"/>
          </p:nvPr>
        </p:nvSpPr>
        <p:spPr>
          <a:xfrm>
            <a:off x="7715250" y="917725"/>
            <a:ext cx="4056539" cy="4852362"/>
          </a:xfrm>
        </p:spPr>
        <p:txBody>
          <a:bodyPr anchor="ctr">
            <a:normAutofit/>
          </a:bodyPr>
          <a:lstStyle/>
          <a:p>
            <a:pPr>
              <a:defRPr/>
            </a:pPr>
            <a:r>
              <a:rPr lang="en-US" altLang="en-US" sz="2000" dirty="0">
                <a:solidFill>
                  <a:srgbClr val="FFFFFF"/>
                </a:solidFill>
              </a:rPr>
              <a:t>How do we effectively gather public input?</a:t>
            </a:r>
          </a:p>
          <a:p>
            <a:pPr>
              <a:defRPr/>
            </a:pPr>
            <a:endParaRPr lang="en-US" altLang="en-US" sz="2000" dirty="0">
              <a:solidFill>
                <a:srgbClr val="FFFFFF"/>
              </a:solidFill>
            </a:endParaRPr>
          </a:p>
          <a:p>
            <a:pPr>
              <a:defRPr/>
            </a:pPr>
            <a:r>
              <a:rPr lang="en-US" altLang="en-US" sz="2000" dirty="0">
                <a:solidFill>
                  <a:srgbClr val="FFFFFF"/>
                </a:solidFill>
              </a:rPr>
              <a:t>Have other agencies done this before?</a:t>
            </a:r>
          </a:p>
          <a:p>
            <a:pPr marL="0" indent="0">
              <a:buNone/>
            </a:pPr>
            <a:endParaRPr lang="en-US" sz="2000" dirty="0">
              <a:solidFill>
                <a:srgbClr val="FFFFFF"/>
              </a:solidFill>
            </a:endParaRPr>
          </a:p>
          <a:p>
            <a:pPr fontAlgn="auto">
              <a:buClrTx/>
              <a:defRPr/>
            </a:pPr>
            <a:r>
              <a:rPr lang="en-US" altLang="en-US" sz="2000" dirty="0">
                <a:solidFill>
                  <a:srgbClr val="FFFFFF"/>
                </a:solidFill>
              </a:rPr>
              <a:t>City reached out to learn how other municipalities conducted public outreach</a:t>
            </a:r>
          </a:p>
          <a:p>
            <a:pPr marL="0" indent="0" fontAlgn="auto">
              <a:buClrTx/>
              <a:buNone/>
              <a:defRPr/>
            </a:pPr>
            <a:endParaRPr lang="en-US" altLang="en-US" sz="2000" dirty="0">
              <a:solidFill>
                <a:srgbClr val="FFFFFF"/>
              </a:solidFill>
            </a:endParaRPr>
          </a:p>
          <a:p>
            <a:pPr lvl="1" fontAlgn="auto">
              <a:buClrTx/>
              <a:buFont typeface="Wingdings" panose="05000000000000000000" pitchFamily="2" charset="2"/>
              <a:buChar char="Ø"/>
              <a:defRPr/>
            </a:pPr>
            <a:r>
              <a:rPr lang="en-US" altLang="en-US" sz="2000" dirty="0">
                <a:solidFill>
                  <a:srgbClr val="FFFFFF"/>
                </a:solidFill>
              </a:rPr>
              <a:t>Consensus: </a:t>
            </a:r>
            <a:r>
              <a:rPr lang="en-US" altLang="en-US" sz="2000" i="1" dirty="0">
                <a:solidFill>
                  <a:srgbClr val="FFFFFF"/>
                </a:solidFill>
              </a:rPr>
              <a:t>Form a committee </a:t>
            </a:r>
          </a:p>
          <a:p>
            <a:pPr marL="0" indent="0">
              <a:buNone/>
            </a:pPr>
            <a:endParaRPr lang="en-US" sz="2000" dirty="0">
              <a:solidFill>
                <a:srgbClr val="FFFFFF"/>
              </a:solidFill>
            </a:endParaRPr>
          </a:p>
        </p:txBody>
      </p:sp>
    </p:spTree>
    <p:extLst>
      <p:ext uri="{BB962C8B-B14F-4D97-AF65-F5344CB8AC3E}">
        <p14:creationId xmlns:p14="http://schemas.microsoft.com/office/powerpoint/2010/main" val="188670023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508DAB-14DD-4A7C-8B10-A03612E5DD7A}"/>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altLang="en-US" sz="4000" i="1" kern="1200" dirty="0">
                <a:solidFill>
                  <a:srgbClr val="FFFFFF"/>
                </a:solidFill>
                <a:latin typeface="+mj-lt"/>
                <a:ea typeface="+mj-ea"/>
                <a:cs typeface="+mj-cs"/>
              </a:rPr>
              <a:t>What are the committee’s goals?</a:t>
            </a:r>
            <a:endParaRPr lang="en-US" sz="4000" i="1" kern="1200" dirty="0">
              <a:solidFill>
                <a:srgbClr val="FFFFFF"/>
              </a:solidFill>
              <a:latin typeface="+mj-lt"/>
              <a:ea typeface="+mj-ea"/>
              <a:cs typeface="+mj-cs"/>
            </a:endParaRPr>
          </a:p>
        </p:txBody>
      </p:sp>
      <p:pic>
        <p:nvPicPr>
          <p:cNvPr id="12" name="Picture 11" descr="Diagram&#10;&#10;Description automatically generated">
            <a:extLst>
              <a:ext uri="{FF2B5EF4-FFF2-40B4-BE49-F238E27FC236}">
                <a16:creationId xmlns:a16="http://schemas.microsoft.com/office/drawing/2014/main" id="{663AB3C7-FD16-4149-8BBE-B174E190A2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78369" y="467208"/>
            <a:ext cx="6473865" cy="5923584"/>
          </a:xfrm>
          <a:prstGeom prst="rect">
            <a:avLst/>
          </a:prstGeom>
          <a:noFill/>
        </p:spPr>
      </p:pic>
    </p:spTree>
    <p:extLst>
      <p:ext uri="{BB962C8B-B14F-4D97-AF65-F5344CB8AC3E}">
        <p14:creationId xmlns:p14="http://schemas.microsoft.com/office/powerpoint/2010/main" val="3175579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FE09AC-D6D9-40A1-B734-47527BD82F0C}"/>
              </a:ext>
            </a:extLst>
          </p:cNvPr>
          <p:cNvPicPr>
            <a:picLocks noChangeAspect="1"/>
          </p:cNvPicPr>
          <p:nvPr/>
        </p:nvPicPr>
        <p:blipFill rotWithShape="1">
          <a:blip r:embed="rId2">
            <a:duotone>
              <a:prstClr val="black"/>
              <a:schemeClr val="tx2">
                <a:tint val="45000"/>
                <a:satMod val="400000"/>
              </a:schemeClr>
            </a:duotone>
            <a:alphaModFix amt="25000"/>
          </a:blip>
          <a:srcRect t="7227" b="8503"/>
          <a:stretch/>
        </p:blipFill>
        <p:spPr>
          <a:xfrm>
            <a:off x="20" y="10"/>
            <a:ext cx="12191980" cy="6857990"/>
          </a:xfrm>
          <a:prstGeom prst="rect">
            <a:avLst/>
          </a:prstGeom>
        </p:spPr>
      </p:pic>
      <p:sp>
        <p:nvSpPr>
          <p:cNvPr id="2" name="Title 1">
            <a:extLst>
              <a:ext uri="{FF2B5EF4-FFF2-40B4-BE49-F238E27FC236}">
                <a16:creationId xmlns:a16="http://schemas.microsoft.com/office/drawing/2014/main" id="{F2CAFB49-F911-4725-8680-662F4C29200B}"/>
              </a:ext>
            </a:extLst>
          </p:cNvPr>
          <p:cNvSpPr>
            <a:spLocks noGrp="1"/>
          </p:cNvSpPr>
          <p:nvPr>
            <p:ph type="title"/>
          </p:nvPr>
        </p:nvSpPr>
        <p:spPr>
          <a:xfrm>
            <a:off x="838200" y="365125"/>
            <a:ext cx="10515600" cy="1325563"/>
          </a:xfrm>
        </p:spPr>
        <p:txBody>
          <a:bodyPr>
            <a:normAutofit/>
          </a:bodyPr>
          <a:lstStyle/>
          <a:p>
            <a:pPr algn="ctr"/>
            <a:r>
              <a:rPr lang="en-US" dirty="0"/>
              <a:t>3 Main Goals</a:t>
            </a:r>
          </a:p>
        </p:txBody>
      </p:sp>
      <p:graphicFrame>
        <p:nvGraphicFramePr>
          <p:cNvPr id="34" name="Content Placeholder 2">
            <a:extLst>
              <a:ext uri="{FF2B5EF4-FFF2-40B4-BE49-F238E27FC236}">
                <a16:creationId xmlns:a16="http://schemas.microsoft.com/office/drawing/2014/main" id="{6FDD13DF-EA9C-4F1C-8616-2069140AF27D}"/>
              </a:ext>
            </a:extLst>
          </p:cNvPr>
          <p:cNvGraphicFramePr/>
          <p:nvPr>
            <p:extLst>
              <p:ext uri="{D42A27DB-BD31-4B8C-83A1-F6EECF244321}">
                <p14:modId xmlns:p14="http://schemas.microsoft.com/office/powerpoint/2010/main" val="15514634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descr="A close-up of a logo&#10;&#10;Description automatically generated with medium confidence">
            <a:extLst>
              <a:ext uri="{FF2B5EF4-FFF2-40B4-BE49-F238E27FC236}">
                <a16:creationId xmlns:a16="http://schemas.microsoft.com/office/drawing/2014/main" id="{1334CE92-54F8-4F02-9068-3843D32B9D4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39934" y="230188"/>
            <a:ext cx="2438097" cy="1253878"/>
          </a:xfrm>
          <a:prstGeom prst="rect">
            <a:avLst/>
          </a:prstGeom>
        </p:spPr>
      </p:pic>
    </p:spTree>
    <p:extLst>
      <p:ext uri="{BB962C8B-B14F-4D97-AF65-F5344CB8AC3E}">
        <p14:creationId xmlns:p14="http://schemas.microsoft.com/office/powerpoint/2010/main" val="33917946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508DAB-14DD-4A7C-8B10-A03612E5DD7A}"/>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ctr"/>
            <a:r>
              <a:rPr lang="en-US" altLang="en-US" sz="4000" i="1" kern="1200" dirty="0">
                <a:solidFill>
                  <a:srgbClr val="FFFFFF"/>
                </a:solidFill>
                <a:latin typeface="+mj-lt"/>
                <a:ea typeface="+mj-ea"/>
                <a:cs typeface="+mj-cs"/>
              </a:rPr>
              <a:t>Who are the committee members?</a:t>
            </a:r>
            <a:endParaRPr lang="en-US" sz="4000" i="1" kern="1200" dirty="0">
              <a:solidFill>
                <a:srgbClr val="FFFFFF"/>
              </a:solidFill>
              <a:latin typeface="+mj-lt"/>
              <a:ea typeface="+mj-ea"/>
              <a:cs typeface="+mj-cs"/>
            </a:endParaRPr>
          </a:p>
        </p:txBody>
      </p:sp>
      <p:pic>
        <p:nvPicPr>
          <p:cNvPr id="4" name="Picture 3" descr="Icon&#10;&#10;Description automatically generated">
            <a:extLst>
              <a:ext uri="{FF2B5EF4-FFF2-40B4-BE49-F238E27FC236}">
                <a16:creationId xmlns:a16="http://schemas.microsoft.com/office/drawing/2014/main" id="{8117FA81-B9F5-4D4D-8A80-8E9B0831D4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500910"/>
            <a:ext cx="5608320" cy="5811730"/>
          </a:xfrm>
          <a:prstGeom prst="rect">
            <a:avLst/>
          </a:prstGeom>
        </p:spPr>
      </p:pic>
    </p:spTree>
    <p:extLst>
      <p:ext uri="{BB962C8B-B14F-4D97-AF65-F5344CB8AC3E}">
        <p14:creationId xmlns:p14="http://schemas.microsoft.com/office/powerpoint/2010/main" val="2587953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AFB49-F911-4725-8680-662F4C29200B}"/>
              </a:ext>
            </a:extLst>
          </p:cNvPr>
          <p:cNvSpPr>
            <a:spLocks noGrp="1"/>
          </p:cNvSpPr>
          <p:nvPr>
            <p:ph type="title"/>
          </p:nvPr>
        </p:nvSpPr>
        <p:spPr>
          <a:xfrm>
            <a:off x="159798" y="803705"/>
            <a:ext cx="5104660" cy="4330270"/>
          </a:xfrm>
        </p:spPr>
        <p:txBody>
          <a:bodyPr vert="horz" lIns="91440" tIns="45720" rIns="91440" bIns="45720" rtlCol="0" anchor="b">
            <a:normAutofit/>
          </a:bodyPr>
          <a:lstStyle/>
          <a:p>
            <a:pPr marL="0" indent="0" algn="ctr">
              <a:spcAft>
                <a:spcPts val="0"/>
              </a:spcAft>
              <a:defRPr/>
            </a:pPr>
            <a:r>
              <a:rPr lang="en-US" altLang="en-US" sz="3000" kern="1200" dirty="0">
                <a:solidFill>
                  <a:srgbClr val="FFFFFF"/>
                </a:solidFill>
                <a:latin typeface="+mj-lt"/>
                <a:ea typeface="+mj-ea"/>
                <a:cs typeface="+mj-cs"/>
              </a:rPr>
              <a:t>23 Committee Members</a:t>
            </a:r>
            <a:br>
              <a:rPr lang="en-US" altLang="en-US" sz="3000" kern="1200" dirty="0">
                <a:solidFill>
                  <a:srgbClr val="FFFFFF"/>
                </a:solidFill>
                <a:latin typeface="+mj-lt"/>
                <a:ea typeface="+mj-ea"/>
                <a:cs typeface="+mj-cs"/>
              </a:rPr>
            </a:br>
            <a:br>
              <a:rPr lang="en-US" altLang="en-US" sz="3000" kern="1200" dirty="0">
                <a:solidFill>
                  <a:srgbClr val="FFFFFF"/>
                </a:solidFill>
                <a:latin typeface="+mj-lt"/>
                <a:ea typeface="+mj-ea"/>
                <a:cs typeface="+mj-cs"/>
              </a:rPr>
            </a:br>
            <a:r>
              <a:rPr lang="en-US" altLang="en-US" sz="3000" kern="1200" dirty="0">
                <a:solidFill>
                  <a:srgbClr val="FFFFFF"/>
                </a:solidFill>
                <a:latin typeface="+mj-lt"/>
                <a:ea typeface="+mj-ea"/>
                <a:cs typeface="+mj-cs"/>
              </a:rPr>
              <a:t>Community stakeholders representing a variety of sectors</a:t>
            </a:r>
            <a:br>
              <a:rPr lang="en-US" altLang="en-US" sz="3000" kern="1200" dirty="0">
                <a:solidFill>
                  <a:srgbClr val="FFFFFF"/>
                </a:solidFill>
                <a:latin typeface="+mj-lt"/>
                <a:ea typeface="+mj-ea"/>
                <a:cs typeface="+mj-cs"/>
              </a:rPr>
            </a:br>
            <a:br>
              <a:rPr lang="en-US" altLang="en-US" sz="3000" kern="1200" dirty="0">
                <a:solidFill>
                  <a:srgbClr val="FFFFFF"/>
                </a:solidFill>
                <a:latin typeface="+mj-lt"/>
                <a:ea typeface="+mj-ea"/>
                <a:cs typeface="+mj-cs"/>
              </a:rPr>
            </a:br>
            <a:r>
              <a:rPr lang="en-US" altLang="en-US" sz="3000" kern="1200" dirty="0">
                <a:solidFill>
                  <a:srgbClr val="FFFFFF"/>
                </a:solidFill>
                <a:latin typeface="+mj-lt"/>
                <a:ea typeface="+mj-ea"/>
                <a:cs typeface="+mj-cs"/>
              </a:rPr>
              <a:t>Confirmed by City Council on March 23, 2021</a:t>
            </a:r>
            <a:endParaRPr lang="en-US" sz="3000"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7C54D310-EBA8-4A79-B304-A9E557A6C2C4}"/>
              </a:ext>
            </a:extLst>
          </p:cNvPr>
          <p:cNvGraphicFramePr>
            <a:graphicFrameLocks noGrp="1"/>
          </p:cNvGraphicFramePr>
          <p:nvPr>
            <p:extLst>
              <p:ext uri="{D42A27DB-BD31-4B8C-83A1-F6EECF244321}">
                <p14:modId xmlns:p14="http://schemas.microsoft.com/office/powerpoint/2010/main" val="2518411118"/>
              </p:ext>
            </p:extLst>
          </p:nvPr>
        </p:nvGraphicFramePr>
        <p:xfrm>
          <a:off x="5628346" y="497149"/>
          <a:ext cx="6338753" cy="6187732"/>
        </p:xfrm>
        <a:graphic>
          <a:graphicData uri="http://schemas.openxmlformats.org/drawingml/2006/table">
            <a:tbl>
              <a:tblPr firstRow="1" firstCol="1" bandRow="1"/>
              <a:tblGrid>
                <a:gridCol w="1249071">
                  <a:extLst>
                    <a:ext uri="{9D8B030D-6E8A-4147-A177-3AD203B41FA5}">
                      <a16:colId xmlns:a16="http://schemas.microsoft.com/office/drawing/2014/main" val="2726383297"/>
                    </a:ext>
                  </a:extLst>
                </a:gridCol>
                <a:gridCol w="1625633">
                  <a:extLst>
                    <a:ext uri="{9D8B030D-6E8A-4147-A177-3AD203B41FA5}">
                      <a16:colId xmlns:a16="http://schemas.microsoft.com/office/drawing/2014/main" val="30442024"/>
                    </a:ext>
                  </a:extLst>
                </a:gridCol>
                <a:gridCol w="3464049">
                  <a:extLst>
                    <a:ext uri="{9D8B030D-6E8A-4147-A177-3AD203B41FA5}">
                      <a16:colId xmlns:a16="http://schemas.microsoft.com/office/drawing/2014/main" val="2927286903"/>
                    </a:ext>
                  </a:extLst>
                </a:gridCol>
              </a:tblGrid>
              <a:tr h="248967">
                <a:tc>
                  <a:txBody>
                    <a:bodyPr/>
                    <a:lstStyle/>
                    <a:p>
                      <a:pPr marL="0" marR="0">
                        <a:spcBef>
                          <a:spcPts val="0"/>
                        </a:spcBef>
                        <a:spcAft>
                          <a:spcPts val="0"/>
                        </a:spcAft>
                      </a:pPr>
                      <a:r>
                        <a:rPr lang="en-US" sz="1200" b="1">
                          <a:effectLst/>
                          <a:latin typeface="Arial" panose="020B0604020202020204" pitchFamily="34" charset="0"/>
                          <a:ea typeface="Times New Roman" panose="02020603050405020304" pitchFamily="18" charset="0"/>
                        </a:rPr>
                        <a:t>Name</a:t>
                      </a:r>
                      <a:endParaRPr lang="en-US" sz="12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Arial" panose="020B0604020202020204" pitchFamily="34" charset="0"/>
                          <a:ea typeface="Times New Roman" panose="02020603050405020304" pitchFamily="18" charset="0"/>
                        </a:rPr>
                        <a:t>Category</a:t>
                      </a:r>
                      <a:endParaRPr lang="en-US" sz="12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Arial" panose="020B0604020202020204" pitchFamily="34" charset="0"/>
                          <a:ea typeface="Times New Roman" panose="02020603050405020304" pitchFamily="18" charset="0"/>
                        </a:rPr>
                        <a:t>Employer</a:t>
                      </a:r>
                      <a:endParaRPr lang="en-US" sz="12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637698"/>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Cheryl Stewart</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Business – General</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Assoc. of General Contractors – Inland NW</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11522889"/>
                  </a:ext>
                </a:extLst>
              </a:tr>
              <a:tr h="40077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Lance Beck</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Business – General</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Greater Spokane Valley Chamber of Commerce</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98420311"/>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Frank Tombari</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Business – General</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Banner Bank</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0059580"/>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Kevin Person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Business – Large</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Wagstaff</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78522179"/>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Kyle England</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Business – Large </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Kaiser Aluminum</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71582051"/>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Greg Repetti</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Business – Large</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Valley Hospital</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83773068"/>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Jesse Granado</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Business – Large </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Waste Management</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7430388"/>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Robin DeRuew</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Business – Small</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Fitness Fanatics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99401262"/>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Tom Dingus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Business – Small </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Dingus, Zarecor &amp; Associates, PLLC</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67047331"/>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Matt Ewers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Freight</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Inland Empire Distribution Services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39544503"/>
                  </a:ext>
                </a:extLst>
              </a:tr>
              <a:tr h="40077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Chris Moan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Citizen Representative</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62252555"/>
                  </a:ext>
                </a:extLst>
              </a:tr>
              <a:tr h="40077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Diana Wilhite</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Citizen Representative</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17904900"/>
                  </a:ext>
                </a:extLst>
              </a:tr>
              <a:tr h="40077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Kathe Williams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Citizen Representative</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078421"/>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Ben Small</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Schools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Central Valley School District</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16523016"/>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Cal Coblentz</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Social Services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Spokane Valley Partners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163151528"/>
                  </a:ext>
                </a:extLst>
              </a:tr>
              <a:tr h="40077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Carol Weltz </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Social Services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Spokane Neighborhood Action Partners (SNAP)</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38698768"/>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Mike Frucci</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Transportation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Washington State Dept. of Transportation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135933324"/>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Karl Otterstrom</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Transportation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Spokane Transit Authority</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997022565"/>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Kelly Fukai</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Transportation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Washington State Transportation Commission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97367073"/>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Kevin Wallace</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Transportation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Spokane Regional Transportation Council</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609001795"/>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Joe Tortorelli</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Transportation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Spokane Good Roads Association</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913827909"/>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Melanie Rose</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Utility Company</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Avista Utilities</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558302448"/>
                  </a:ext>
                </a:extLst>
              </a:tr>
              <a:tr h="2186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Todd Henry</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rPr>
                        <a:t>Utility Company</a:t>
                      </a:r>
                      <a:endParaRPr lang="en-US" sz="110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rPr>
                        <a:t>Vera Water and Power</a:t>
                      </a:r>
                      <a:endParaRPr lang="en-US" sz="1100" dirty="0">
                        <a:effectLst/>
                        <a:latin typeface="Times New Roman" panose="02020603050405020304" pitchFamily="18" charset="0"/>
                        <a:ea typeface="Times New Roman" panose="02020603050405020304" pitchFamily="18" charset="0"/>
                      </a:endParaRPr>
                    </a:p>
                  </a:txBody>
                  <a:tcPr marL="61183" marR="61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02236448"/>
                  </a:ext>
                </a:extLst>
              </a:tr>
            </a:tbl>
          </a:graphicData>
        </a:graphic>
      </p:graphicFrame>
    </p:spTree>
    <p:extLst>
      <p:ext uri="{BB962C8B-B14F-4D97-AF65-F5344CB8AC3E}">
        <p14:creationId xmlns:p14="http://schemas.microsoft.com/office/powerpoint/2010/main" val="414936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508DAB-14DD-4A7C-8B10-A03612E5DD7A}"/>
              </a:ext>
            </a:extLst>
          </p:cNvPr>
          <p:cNvSpPr>
            <a:spLocks noGrp="1"/>
          </p:cNvSpPr>
          <p:nvPr>
            <p:ph type="title"/>
          </p:nvPr>
        </p:nvSpPr>
        <p:spPr>
          <a:xfrm>
            <a:off x="1062086" y="1299067"/>
            <a:ext cx="4747280" cy="3098061"/>
          </a:xfrm>
        </p:spPr>
        <p:txBody>
          <a:bodyPr vert="horz" lIns="91440" tIns="45720" rIns="91440" bIns="45720" rtlCol="0" anchor="b">
            <a:normAutofit/>
          </a:bodyPr>
          <a:lstStyle/>
          <a:p>
            <a:pPr algn="ctr"/>
            <a:r>
              <a:rPr lang="en-US" altLang="en-US" sz="4800" i="1" kern="1200" dirty="0">
                <a:solidFill>
                  <a:srgbClr val="FFFFFF"/>
                </a:solidFill>
                <a:latin typeface="+mj-lt"/>
                <a:ea typeface="+mj-ea"/>
                <a:cs typeface="+mj-cs"/>
              </a:rPr>
              <a:t>Who is on the City’s staff team?</a:t>
            </a:r>
            <a:endParaRPr lang="en-US" sz="4800" i="1" kern="1200" dirty="0">
              <a:solidFill>
                <a:srgbClr val="FFFFFF"/>
              </a:solidFill>
              <a:latin typeface="+mj-lt"/>
              <a:ea typeface="+mj-ea"/>
              <a:cs typeface="+mj-cs"/>
            </a:endParaRPr>
          </a:p>
        </p:txBody>
      </p:sp>
      <p:sp>
        <p:nvSpPr>
          <p:cNvPr id="19" name="Rectangle 1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Description automatically generated with medium confidence">
            <a:extLst>
              <a:ext uri="{FF2B5EF4-FFF2-40B4-BE49-F238E27FC236}">
                <a16:creationId xmlns:a16="http://schemas.microsoft.com/office/drawing/2014/main" id="{651FD52D-3306-4AD2-B263-FF12FF54C6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20559" y="2475159"/>
            <a:ext cx="3737164" cy="1921969"/>
          </a:xfrm>
          <a:prstGeom prst="rect">
            <a:avLst/>
          </a:prstGeom>
        </p:spPr>
      </p:pic>
    </p:spTree>
    <p:extLst>
      <p:ext uri="{BB962C8B-B14F-4D97-AF65-F5344CB8AC3E}">
        <p14:creationId xmlns:p14="http://schemas.microsoft.com/office/powerpoint/2010/main" val="2746523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657</Words>
  <Application>Microsoft Office PowerPoint</Application>
  <PresentationFormat>Widescreen</PresentationFormat>
  <Paragraphs>179</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Tahoma</vt:lpstr>
      <vt:lpstr>Times New Roman</vt:lpstr>
      <vt:lpstr>Verdana</vt:lpstr>
      <vt:lpstr>Wingdings</vt:lpstr>
      <vt:lpstr>Office Theme</vt:lpstr>
      <vt:lpstr>Street Sustainability Committee</vt:lpstr>
      <vt:lpstr>Why are we doing this?</vt:lpstr>
      <vt:lpstr>City has yet to extensively seek public opinion</vt:lpstr>
      <vt:lpstr>Why are we doing this?</vt:lpstr>
      <vt:lpstr>What are the committee’s goals?</vt:lpstr>
      <vt:lpstr>3 Main Goals</vt:lpstr>
      <vt:lpstr>Who are the committee members?</vt:lpstr>
      <vt:lpstr>23 Committee Members  Community stakeholders representing a variety of sectors  Confirmed by City Council on March 23, 2021</vt:lpstr>
      <vt:lpstr>Who is on the City’s staff team?</vt:lpstr>
      <vt:lpstr>City Staff Team</vt:lpstr>
      <vt:lpstr>What is the committee’s schedule?</vt:lpstr>
      <vt:lpstr>Committee Schedule</vt:lpstr>
      <vt:lpstr>What topics will be discussed?</vt:lpstr>
      <vt:lpstr>Committee Meeting Topics</vt:lpstr>
      <vt:lpstr>What about committee outcomes?</vt:lpstr>
      <vt:lpstr>Members will share their perspective and reach out to their respective base to facilitate community involvement &amp; answer the following:</vt:lpstr>
      <vt:lpstr>What’s next?</vt:lpstr>
      <vt:lpstr>Review Materials</vt:lpstr>
      <vt:lpstr>Streets Sustainability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Sustainability Committee</dc:title>
  <dc:creator>Joy York</dc:creator>
  <cp:lastModifiedBy>Adam Jackson</cp:lastModifiedBy>
  <cp:revision>15</cp:revision>
  <dcterms:created xsi:type="dcterms:W3CDTF">2021-04-22T00:42:41Z</dcterms:created>
  <dcterms:modified xsi:type="dcterms:W3CDTF">2021-04-26T20:25:36Z</dcterms:modified>
</cp:coreProperties>
</file>